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4382119-C699-458C-9663-1DD75743E3F0}">
          <p14:sldIdLst>
            <p14:sldId id="256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09DA3-BF01-4CDC-B9AF-2454CB66E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9BD82C-8908-4805-AC4E-68B6C2F6E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900F44-F454-41F6-B27E-E6F43E20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6A1A5E-60BC-48DC-B554-4FF6EDF6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A7F6A-55B5-4509-AB74-67877CB4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07792-1D31-49F9-89E5-9031D7C0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492B84-F252-437A-A089-72B6E70D2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87261D-9FFA-49F0-8258-4DD5E0AF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AE6F2-90CC-431D-A8D3-65CCD34A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08A02-7663-44AA-9DA3-6E83EDCE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97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4B28AC-99D0-493D-88DF-DCA50023B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92FC10-2E9F-4829-B1ED-CF0C1CBF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8D9B9-8491-4D6F-869B-49F26A16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B6DF6-5B52-4E2A-9DEE-FEED532C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52688-8FE1-43B6-BE41-C869F14A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4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5773F-D897-4F04-9C43-CFC56F0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5933A-6A10-41A8-AAE0-574297D8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A2BE5-F92B-445C-A822-D8DAA246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642BA-E2BB-4077-9E3F-B04134FB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95125-4687-4A88-AF10-42CB7836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8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CEACD-B4BA-433D-A3CC-EF235904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21336F-2B78-44A5-815D-201D3690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D4CF6-5E3E-4D0D-8163-8C2A5761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31C15-CFE8-48E0-80EA-F57A4AB3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BE8B3-5A13-4A04-A513-1E996A7C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0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08B97-A69A-406D-A1DC-D592E577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4C84D-BA98-4294-9786-C37C90AB1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C92E24-E6A8-4D08-B7E9-E1E5B6EDD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5A614D-C945-4F94-839D-695F6B47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A45170-EAB5-44A8-9D0A-22BD2A25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1B46F-ACAE-47AF-B604-F369F258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6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79997-5B1F-4AE8-8F70-0597B958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88A1B8-8071-4201-B855-AD1DA5B6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86BE5E-3B37-41D4-AEB1-612BDF820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C59FDE-DCC8-43EE-A84C-C229DF8D4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99850A-1EEB-4087-ACFD-25E8416D2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65169B-2FA9-42E9-82DC-DF43CCCD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749431-C541-4A7E-9306-6E74DAA2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DCE775-D7D1-48AB-90C8-DA8A1C72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921AF-81BE-4C80-B16A-E546416F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67074-6BC8-4B02-957E-E39C0941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6390E9-B86C-4E52-9F3F-A5CCFD4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3B195D-84FA-4866-A0D9-81EF2147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38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75D618-A4CF-4408-A4D2-BACC4A77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8695B0-7496-4B39-A8ED-D8E4EEC2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083B36-8848-4E73-9F33-285217C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41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59936-F8F7-4980-A8E0-23EDD5B4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5CD6C2-6A4A-48EF-A52E-90C7A75BF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5346C-CC91-4A09-9599-B89EB46A5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FF205-31E5-4231-9E57-CAEE7311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CA748B-70DC-4E42-803D-DD4AB890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DF6806-DE87-47A7-ACB6-873E79AF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5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9EBA4-AAC0-4AB0-855E-34096CF6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0C5465-D35F-42F2-93BD-40AAED371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86C080-F2B0-4B48-B9D0-80BC40A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7C932C-1CD8-4ED9-94A9-7135AFB3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C4AEAD-B3A1-4B71-AB23-1318082E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6CD515-12A0-419C-A19E-12E954CC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6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45F062-DC4C-4CFD-A3A8-6FEBCB34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5177E-D0E3-4BBB-BC01-394036ED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976172-9D9F-4223-AF27-F557B1E4F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0BCE-B766-4BC1-B9C9-703EA5824248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FFDC3-AF46-421D-8BC3-F51B13308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D8C79-1D23-4330-BC5A-55CB85214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A8FF-00F1-448C-9AB7-DF67D7BB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43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4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1CAC835-275D-49AA-B570-65A33C2D97F6}"/>
              </a:ext>
            </a:extLst>
          </p:cNvPr>
          <p:cNvSpPr txBox="1"/>
          <p:nvPr/>
        </p:nvSpPr>
        <p:spPr>
          <a:xfrm>
            <a:off x="1575318" y="2767280"/>
            <a:ext cx="9041363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Présentation Enquête 2022 –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D44748-B0CF-4DD7-BEC4-DB0B9325A1E3}"/>
              </a:ext>
            </a:extLst>
          </p:cNvPr>
          <p:cNvSpPr txBox="1"/>
          <p:nvPr/>
        </p:nvSpPr>
        <p:spPr>
          <a:xfrm>
            <a:off x="6705601" y="451485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Conseil National Nîmes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9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4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1CAC835-275D-49AA-B570-65A33C2D97F6}"/>
              </a:ext>
            </a:extLst>
          </p:cNvPr>
          <p:cNvSpPr txBox="1"/>
          <p:nvPr/>
        </p:nvSpPr>
        <p:spPr>
          <a:xfrm>
            <a:off x="1707500" y="2749946"/>
            <a:ext cx="9041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our mieux construire ensemble</a:t>
            </a:r>
            <a:endParaRPr lang="fr-F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4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4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1CAC835-275D-49AA-B570-65A33C2D97F6}"/>
              </a:ext>
            </a:extLst>
          </p:cNvPr>
          <p:cNvSpPr txBox="1"/>
          <p:nvPr/>
        </p:nvSpPr>
        <p:spPr>
          <a:xfrm>
            <a:off x="1707500" y="2749946"/>
            <a:ext cx="9041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our mieux construire ensemble</a:t>
            </a:r>
            <a:endParaRPr lang="fr-FR" sz="8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A9ABEE-5AB5-4043-81DA-5A03CB285D5A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9806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5BCBC2-D9EE-4F82-A669-6FB73F93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5147">
            <a:off x="746725" y="1553284"/>
            <a:ext cx="3325557" cy="47181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C9FA8-4B57-4622-BA29-123088FDF99A}"/>
              </a:ext>
            </a:extLst>
          </p:cNvPr>
          <p:cNvSpPr txBox="1"/>
          <p:nvPr/>
        </p:nvSpPr>
        <p:spPr>
          <a:xfrm flipH="1">
            <a:off x="3899488" y="1904294"/>
            <a:ext cx="90413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fr-FR" sz="1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/>
            <a:r>
              <a:rPr lang="fr-FR" sz="1800" b="1" u="none" strike="noStrike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fr-FR" sz="1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Cohérence avec le contexte social d’une société 	fragmentée</a:t>
            </a:r>
            <a:br>
              <a:rPr lang="fr-F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fr-FR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Lien avec la relecture et prolongation </a:t>
            </a:r>
          </a:p>
          <a:p>
            <a:pPr marL="457200"/>
            <a:r>
              <a:rPr lang="fr-FR" sz="2800" kern="1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fr-F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de l’enquête </a:t>
            </a:r>
          </a:p>
          <a:p>
            <a:pPr marL="457200"/>
            <a:r>
              <a:rPr lang="fr-FR" sz="1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	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88FC1C-4392-4A24-BC6D-D4EB8A20D6C4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81498-44E1-43A4-B3D7-6DBA42239706}"/>
              </a:ext>
            </a:extLst>
          </p:cNvPr>
          <p:cNvSpPr txBox="1"/>
          <p:nvPr/>
        </p:nvSpPr>
        <p:spPr>
          <a:xfrm>
            <a:off x="1707499" y="1867568"/>
            <a:ext cx="904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Pourquoi cette enquête ?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3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C9FA8-4B57-4622-BA29-123088FDF99A}"/>
              </a:ext>
            </a:extLst>
          </p:cNvPr>
          <p:cNvSpPr txBox="1"/>
          <p:nvPr/>
        </p:nvSpPr>
        <p:spPr>
          <a:xfrm flipH="1">
            <a:off x="1707500" y="2798056"/>
            <a:ext cx="58418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1- Pratiquer plus le dialogue :</a:t>
            </a:r>
            <a:endParaRPr lang="fr-FR" sz="28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fr-FR" sz="1800" b="1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fr-FR" sz="18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Dans tous les domaines de nos vies</a:t>
            </a:r>
            <a:b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fr-FR" sz="2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Prendre place dans les instances </a:t>
            </a:r>
            <a:b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	collectives de dialogue</a:t>
            </a:r>
            <a:b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fr-FR" sz="2400" kern="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Communication, médias et dialogue</a:t>
            </a:r>
            <a:endParaRPr lang="fr-F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88FC1C-4392-4A24-BC6D-D4EB8A20D6C4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81498-44E1-43A4-B3D7-6DBA42239706}"/>
              </a:ext>
            </a:extLst>
          </p:cNvPr>
          <p:cNvSpPr txBox="1"/>
          <p:nvPr/>
        </p:nvSpPr>
        <p:spPr>
          <a:xfrm>
            <a:off x="1707500" y="1748461"/>
            <a:ext cx="904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TERRAINS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050" name="CF6AD771-657F-4128-8944-F235489B8D6D">
            <a:extLst>
              <a:ext uri="{FF2B5EF4-FFF2-40B4-BE49-F238E27FC236}">
                <a16:creationId xmlns:a16="http://schemas.microsoft.com/office/drawing/2014/main" id="{0F5C46B2-CA69-41A3-A6F7-C7FADB57B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188"/>
          <a:stretch/>
        </p:blipFill>
        <p:spPr bwMode="auto">
          <a:xfrm>
            <a:off x="7906213" y="1748461"/>
            <a:ext cx="414825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3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3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527B4B-B1EF-430B-B7DC-00E627685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0882">
            <a:off x="8282902" y="1859368"/>
            <a:ext cx="3675801" cy="42630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C9FA8-4B57-4622-BA29-123088FDF99A}"/>
              </a:ext>
            </a:extLst>
          </p:cNvPr>
          <p:cNvSpPr txBox="1"/>
          <p:nvPr/>
        </p:nvSpPr>
        <p:spPr>
          <a:xfrm flipH="1">
            <a:off x="1707500" y="2798056"/>
            <a:ext cx="65901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2 - Conditions pour un dialogue en vérité :</a:t>
            </a:r>
            <a:endParaRPr lang="fr-FR" sz="24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8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Oser être vrai avec soi-même et avec autrui, </a:t>
            </a:r>
            <a:b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	s’écouter, partager son ressenti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La question des conflits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Les exclus, les sans paroles</a:t>
            </a:r>
            <a:endParaRPr lang="fr-FR" sz="2400" kern="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Les conditions du dialogue</a:t>
            </a:r>
            <a:endParaRPr lang="fr-FR" sz="2400" kern="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 et foi chrétienne</a:t>
            </a:r>
            <a:endParaRPr lang="fr-FR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88FC1C-4392-4A24-BC6D-D4EB8A20D6C4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81498-44E1-43A4-B3D7-6DBA42239706}"/>
              </a:ext>
            </a:extLst>
          </p:cNvPr>
          <p:cNvSpPr txBox="1"/>
          <p:nvPr/>
        </p:nvSpPr>
        <p:spPr>
          <a:xfrm>
            <a:off x="1707500" y="1748461"/>
            <a:ext cx="904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TERRAINS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3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pic>
        <p:nvPicPr>
          <p:cNvPr id="1026" name="5A5632EC-3DB1-4995-A66C-1A327DE3047B">
            <a:extLst>
              <a:ext uri="{FF2B5EF4-FFF2-40B4-BE49-F238E27FC236}">
                <a16:creationId xmlns:a16="http://schemas.microsoft.com/office/drawing/2014/main" id="{08341A29-6CB9-4319-A6E1-00DB6CC7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413">
            <a:off x="7434650" y="3064213"/>
            <a:ext cx="5478920" cy="364690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isometricLeftDown">
              <a:rot lat="1591027" lon="1015970" rev="20656908"/>
            </a:camera>
            <a:lightRig rig="threePt" dir="t"/>
          </a:scene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C9FA8-4B57-4622-BA29-123088FDF99A}"/>
              </a:ext>
            </a:extLst>
          </p:cNvPr>
          <p:cNvSpPr txBox="1"/>
          <p:nvPr/>
        </p:nvSpPr>
        <p:spPr>
          <a:xfrm flipH="1">
            <a:off x="1707500" y="2798056"/>
            <a:ext cx="6279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3 - Ce que nous construisons ensemble :</a:t>
            </a:r>
            <a:endParaRPr lang="fr-FR" sz="24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8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 communautaire et intercommunautaire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Prendre place  et faire vivre les espaces de dialogue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Favoriser des consensus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Réduire l’exclusion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Développer la fraternité, cultiver l’ouverture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Un avenir commun et plus fraternel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88FC1C-4392-4A24-BC6D-D4EB8A20D6C4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81498-44E1-43A4-B3D7-6DBA42239706}"/>
              </a:ext>
            </a:extLst>
          </p:cNvPr>
          <p:cNvSpPr txBox="1"/>
          <p:nvPr/>
        </p:nvSpPr>
        <p:spPr>
          <a:xfrm>
            <a:off x="1707500" y="1748461"/>
            <a:ext cx="904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TERRAINS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3" y="0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C9FA8-4B57-4622-BA29-123088FDF99A}"/>
              </a:ext>
            </a:extLst>
          </p:cNvPr>
          <p:cNvSpPr txBox="1"/>
          <p:nvPr/>
        </p:nvSpPr>
        <p:spPr>
          <a:xfrm flipH="1">
            <a:off x="1707500" y="2761112"/>
            <a:ext cx="90413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Pratiquer le dialogue, créer des espaces de dialogue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Valoriser les paroles qui nous font vivre plus pleinement, nous et autrui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Favoriser le dialogue au sein des collectifs de vie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Dialoguer avec l’autre c’est l’accueillir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Accepter de quitter ses certitudes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Créer de vraies relations est vital : le dialogue nous relie à autrui ; cela requiert du temps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Être vrai et accueillir la vérité de l’autre et progresser en fraternité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Dialoguer avec les autres et dialoguer avec le Christ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88FC1C-4392-4A24-BC6D-D4EB8A20D6C4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81498-44E1-43A4-B3D7-6DBA42239706}"/>
              </a:ext>
            </a:extLst>
          </p:cNvPr>
          <p:cNvSpPr txBox="1"/>
          <p:nvPr/>
        </p:nvSpPr>
        <p:spPr>
          <a:xfrm>
            <a:off x="1707500" y="1748461"/>
            <a:ext cx="904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FIL ROUGE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F4282-4A56-4242-9485-7151E3555A50}"/>
              </a:ext>
            </a:extLst>
          </p:cNvPr>
          <p:cNvSpPr/>
          <p:nvPr/>
        </p:nvSpPr>
        <p:spPr>
          <a:xfrm>
            <a:off x="-27993" y="-9236"/>
            <a:ext cx="12219993" cy="6858000"/>
          </a:xfrm>
          <a:prstGeom prst="rect">
            <a:avLst/>
          </a:prstGeom>
          <a:gradFill flip="none" rotWithShape="1">
            <a:gsLst>
              <a:gs pos="0">
                <a:srgbClr val="75B44A">
                  <a:shade val="30000"/>
                  <a:satMod val="115000"/>
                  <a:alpha val="98000"/>
                </a:srgbClr>
              </a:gs>
              <a:gs pos="50000">
                <a:srgbClr val="75B44A">
                  <a:shade val="67500"/>
                  <a:satMod val="115000"/>
                  <a:alpha val="95000"/>
                </a:srgbClr>
              </a:gs>
              <a:gs pos="100000">
                <a:srgbClr val="75B44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C99FDD-0325-4FFA-816E-F62CA7CC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" y="27993"/>
            <a:ext cx="1785911" cy="10641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AC9FA8-4B57-4622-BA29-123088FDF99A}"/>
              </a:ext>
            </a:extLst>
          </p:cNvPr>
          <p:cNvSpPr txBox="1"/>
          <p:nvPr/>
        </p:nvSpPr>
        <p:spPr>
          <a:xfrm flipH="1">
            <a:off x="1707500" y="2351763"/>
            <a:ext cx="9041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Entrer  en dialogue = accueillir autrui, accepter d’être transformé par lui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Dialoguer en vérité avec autrui est vital, pour nous et pour autrui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Valoriser les paroles qui font vivre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Par le dialogue communautaire et l’élaboration de consensus, construisons plus ensemble et avec tous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Cultiver le dialogue et la proximité ; éviter certains excès du « tout numérique 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Pour dialoguer, il faut parfois une tierce personne, un médiateur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Eviter l’entre soi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Notre Dieu est un Dieu qui se fait conversation, dialogue. Comment l’écoutons-nous et lui répondons-nous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88FC1C-4392-4A24-BC6D-D4EB8A20D6C4}"/>
              </a:ext>
            </a:extLst>
          </p:cNvPr>
          <p:cNvSpPr txBox="1"/>
          <p:nvPr/>
        </p:nvSpPr>
        <p:spPr>
          <a:xfrm>
            <a:off x="1707500" y="905008"/>
            <a:ext cx="90413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Dialoguer pour mieux construire ensemble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81498-44E1-43A4-B3D7-6DBA42239706}"/>
              </a:ext>
            </a:extLst>
          </p:cNvPr>
          <p:cNvSpPr txBox="1"/>
          <p:nvPr/>
        </p:nvSpPr>
        <p:spPr>
          <a:xfrm>
            <a:off x="1707500" y="1646865"/>
            <a:ext cx="904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ENJEUX 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Grand écran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D</dc:creator>
  <cp:lastModifiedBy>C D</cp:lastModifiedBy>
  <cp:revision>68</cp:revision>
  <dcterms:created xsi:type="dcterms:W3CDTF">2022-01-11T11:23:39Z</dcterms:created>
  <dcterms:modified xsi:type="dcterms:W3CDTF">2022-03-09T11:06:38Z</dcterms:modified>
</cp:coreProperties>
</file>