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2_8BD0D37.xml" ContentType="application/vnd.ms-powerpoint.comments+xml"/>
  <Override PartName="/ppt/comments/modernComment_114_60B57574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66" r:id="rId7"/>
    <p:sldId id="268" r:id="rId8"/>
    <p:sldId id="269" r:id="rId9"/>
    <p:sldId id="270" r:id="rId10"/>
    <p:sldId id="271" r:id="rId11"/>
    <p:sldId id="282" r:id="rId12"/>
    <p:sldId id="283" r:id="rId13"/>
    <p:sldId id="272" r:id="rId14"/>
    <p:sldId id="273" r:id="rId15"/>
    <p:sldId id="274" r:id="rId16"/>
    <p:sldId id="277" r:id="rId17"/>
    <p:sldId id="275" r:id="rId18"/>
    <p:sldId id="278" r:id="rId19"/>
    <p:sldId id="276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973E82-5B09-8A3B-BF92-60720AB7BFFA}" name="Marie Moulins" initials="MM" userId="0cd5da6c6ee773f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970"/>
    <a:srgbClr val="FF339A"/>
    <a:srgbClr val="4473C5"/>
    <a:srgbClr val="E44424"/>
    <a:srgbClr val="00CC63"/>
    <a:srgbClr val="FFC000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38152-DB68-4814-A0BE-AAD22E844AEB}" v="109" dt="2022-03-10T11:22:29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Moulins" userId="0cd5da6c6ee773f4" providerId="LiveId" clId="{41138152-DB68-4814-A0BE-AAD22E844AEB}"/>
    <pc:docChg chg="undo redo custSel addSld delSld modSld sldOrd modNotesMaster">
      <pc:chgData name="Marie Moulins" userId="0cd5da6c6ee773f4" providerId="LiveId" clId="{41138152-DB68-4814-A0BE-AAD22E844AEB}" dt="2022-03-10T11:29:59.801" v="14168"/>
      <pc:docMkLst>
        <pc:docMk/>
      </pc:docMkLst>
      <pc:sldChg chg="modSp mod">
        <pc:chgData name="Marie Moulins" userId="0cd5da6c6ee773f4" providerId="LiveId" clId="{41138152-DB68-4814-A0BE-AAD22E844AEB}" dt="2022-03-07T18:23:52.042" v="8227" actId="20577"/>
        <pc:sldMkLst>
          <pc:docMk/>
          <pc:sldMk cId="198729513" sldId="256"/>
        </pc:sldMkLst>
        <pc:spChg chg="mod">
          <ac:chgData name="Marie Moulins" userId="0cd5da6c6ee773f4" providerId="LiveId" clId="{41138152-DB68-4814-A0BE-AAD22E844AEB}" dt="2022-03-07T18:23:30.911" v="8191" actId="403"/>
          <ac:spMkLst>
            <pc:docMk/>
            <pc:sldMk cId="198729513" sldId="256"/>
            <ac:spMk id="2" creationId="{B1C7AE8E-417B-4B79-A48F-FA2A5D6FD45C}"/>
          </ac:spMkLst>
        </pc:spChg>
        <pc:spChg chg="mod">
          <ac:chgData name="Marie Moulins" userId="0cd5da6c6ee773f4" providerId="LiveId" clId="{41138152-DB68-4814-A0BE-AAD22E844AEB}" dt="2022-03-07T18:23:52.042" v="8227" actId="20577"/>
          <ac:spMkLst>
            <pc:docMk/>
            <pc:sldMk cId="198729513" sldId="256"/>
            <ac:spMk id="3" creationId="{1C530104-49FF-4EB0-B564-023DCA28C4D4}"/>
          </ac:spMkLst>
        </pc:spChg>
      </pc:sldChg>
      <pc:sldChg chg="modSp del mod">
        <pc:chgData name="Marie Moulins" userId="0cd5da6c6ee773f4" providerId="LiveId" clId="{41138152-DB68-4814-A0BE-AAD22E844AEB}" dt="2022-03-02T17:09:21.074" v="3315" actId="2696"/>
        <pc:sldMkLst>
          <pc:docMk/>
          <pc:sldMk cId="2385172912" sldId="258"/>
        </pc:sldMkLst>
        <pc:spChg chg="mod">
          <ac:chgData name="Marie Moulins" userId="0cd5da6c6ee773f4" providerId="LiveId" clId="{41138152-DB68-4814-A0BE-AAD22E844AEB}" dt="2022-03-02T08:41:10.393" v="1705" actId="20577"/>
          <ac:spMkLst>
            <pc:docMk/>
            <pc:sldMk cId="2385172912" sldId="258"/>
            <ac:spMk id="3" creationId="{E4482332-8321-4F26-A28C-93C3FEEF5278}"/>
          </ac:spMkLst>
        </pc:spChg>
      </pc:sldChg>
      <pc:sldChg chg="del">
        <pc:chgData name="Marie Moulins" userId="0cd5da6c6ee773f4" providerId="LiveId" clId="{41138152-DB68-4814-A0BE-AAD22E844AEB}" dt="2022-03-02T13:41:43.004" v="2692" actId="47"/>
        <pc:sldMkLst>
          <pc:docMk/>
          <pc:sldMk cId="2787760687" sldId="259"/>
        </pc:sldMkLst>
      </pc:sldChg>
      <pc:sldChg chg="modSp del mod addCm">
        <pc:chgData name="Marie Moulins" userId="0cd5da6c6ee773f4" providerId="LiveId" clId="{41138152-DB68-4814-A0BE-AAD22E844AEB}" dt="2022-03-02T17:25:15.954" v="3790" actId="2696"/>
        <pc:sldMkLst>
          <pc:docMk/>
          <pc:sldMk cId="1669400302" sldId="261"/>
        </pc:sldMkLst>
        <pc:spChg chg="mod">
          <ac:chgData name="Marie Moulins" userId="0cd5da6c6ee773f4" providerId="LiveId" clId="{41138152-DB68-4814-A0BE-AAD22E844AEB}" dt="2022-03-02T17:25:12.282" v="3789" actId="20577"/>
          <ac:spMkLst>
            <pc:docMk/>
            <pc:sldMk cId="1669400302" sldId="261"/>
            <ac:spMk id="3" creationId="{E4482332-8321-4F26-A28C-93C3FEEF5278}"/>
          </ac:spMkLst>
        </pc:spChg>
      </pc:sldChg>
      <pc:sldChg chg="del">
        <pc:chgData name="Marie Moulins" userId="0cd5da6c6ee773f4" providerId="LiveId" clId="{41138152-DB68-4814-A0BE-AAD22E844AEB}" dt="2022-03-02T17:26:10.711" v="3864" actId="2696"/>
        <pc:sldMkLst>
          <pc:docMk/>
          <pc:sldMk cId="775840648" sldId="263"/>
        </pc:sldMkLst>
      </pc:sldChg>
      <pc:sldChg chg="modSp del mod">
        <pc:chgData name="Marie Moulins" userId="0cd5da6c6ee773f4" providerId="LiveId" clId="{41138152-DB68-4814-A0BE-AAD22E844AEB}" dt="2022-03-02T17:45:03.428" v="4510" actId="2696"/>
        <pc:sldMkLst>
          <pc:docMk/>
          <pc:sldMk cId="1457708612" sldId="264"/>
        </pc:sldMkLst>
        <pc:spChg chg="mod">
          <ac:chgData name="Marie Moulins" userId="0cd5da6c6ee773f4" providerId="LiveId" clId="{41138152-DB68-4814-A0BE-AAD22E844AEB}" dt="2022-03-02T17:42:52.340" v="4356" actId="27636"/>
          <ac:spMkLst>
            <pc:docMk/>
            <pc:sldMk cId="1457708612" sldId="264"/>
            <ac:spMk id="3" creationId="{E4482332-8321-4F26-A28C-93C3FEEF5278}"/>
          </ac:spMkLst>
        </pc:spChg>
      </pc:sldChg>
      <pc:sldChg chg="del">
        <pc:chgData name="Marie Moulins" userId="0cd5da6c6ee773f4" providerId="LiveId" clId="{41138152-DB68-4814-A0BE-AAD22E844AEB}" dt="2022-03-02T17:45:11.470" v="4511" actId="2696"/>
        <pc:sldMkLst>
          <pc:docMk/>
          <pc:sldMk cId="680752377" sldId="265"/>
        </pc:sldMkLst>
      </pc:sldChg>
      <pc:sldChg chg="addSp delSp modSp mod addCm delCm modNotesTx">
        <pc:chgData name="Marie Moulins" userId="0cd5da6c6ee773f4" providerId="LiveId" clId="{41138152-DB68-4814-A0BE-AAD22E844AEB}" dt="2022-03-08T14:53:28.110" v="9101" actId="20577"/>
        <pc:sldMkLst>
          <pc:docMk/>
          <pc:sldMk cId="849959823" sldId="266"/>
        </pc:sldMkLst>
        <pc:spChg chg="mod ord">
          <ac:chgData name="Marie Moulins" userId="0cd5da6c6ee773f4" providerId="LiveId" clId="{41138152-DB68-4814-A0BE-AAD22E844AEB}" dt="2022-03-07T17:45:19.910" v="6790" actId="166"/>
          <ac:spMkLst>
            <pc:docMk/>
            <pc:sldMk cId="849959823" sldId="266"/>
            <ac:spMk id="2" creationId="{CF5606AB-0883-4100-B1CB-9E884C55D908}"/>
          </ac:spMkLst>
        </pc:spChg>
        <pc:spChg chg="del mod">
          <ac:chgData name="Marie Moulins" userId="0cd5da6c6ee773f4" providerId="LiveId" clId="{41138152-DB68-4814-A0BE-AAD22E844AEB}" dt="2022-03-07T17:14:51.231" v="6759" actId="478"/>
          <ac:spMkLst>
            <pc:docMk/>
            <pc:sldMk cId="849959823" sldId="266"/>
            <ac:spMk id="3" creationId="{E4482332-8321-4F26-A28C-93C3FEEF5278}"/>
          </ac:spMkLst>
        </pc:spChg>
        <pc:spChg chg="add del mod">
          <ac:chgData name="Marie Moulins" userId="0cd5da6c6ee773f4" providerId="LiveId" clId="{41138152-DB68-4814-A0BE-AAD22E844AEB}" dt="2022-03-07T17:14:53.942" v="6760" actId="478"/>
          <ac:spMkLst>
            <pc:docMk/>
            <pc:sldMk cId="849959823" sldId="266"/>
            <ac:spMk id="5" creationId="{3D9DD912-B8C6-4DCE-8D20-34495EB1DA07}"/>
          </ac:spMkLst>
        </pc:spChg>
        <pc:spChg chg="add del mod">
          <ac:chgData name="Marie Moulins" userId="0cd5da6c6ee773f4" providerId="LiveId" clId="{41138152-DB68-4814-A0BE-AAD22E844AEB}" dt="2022-03-07T17:14:57.389" v="6762" actId="478"/>
          <ac:spMkLst>
            <pc:docMk/>
            <pc:sldMk cId="849959823" sldId="266"/>
            <ac:spMk id="9" creationId="{E3521998-C904-4EBE-9FF0-8293D88E5568}"/>
          </ac:spMkLst>
        </pc:spChg>
        <pc:picChg chg="add mod ord modCrop">
          <ac:chgData name="Marie Moulins" userId="0cd5da6c6ee773f4" providerId="LiveId" clId="{41138152-DB68-4814-A0BE-AAD22E844AEB}" dt="2022-03-08T08:49:30.256" v="8556" actId="14100"/>
          <ac:picMkLst>
            <pc:docMk/>
            <pc:sldMk cId="849959823" sldId="266"/>
            <ac:picMk id="4" creationId="{BDEDA727-B90D-4122-ABAD-7BEEEC4C3941}"/>
          </ac:picMkLst>
        </pc:picChg>
        <pc:picChg chg="add del mod">
          <ac:chgData name="Marie Moulins" userId="0cd5da6c6ee773f4" providerId="LiveId" clId="{41138152-DB68-4814-A0BE-AAD22E844AEB}" dt="2022-03-07T17:42:12.970" v="6770" actId="478"/>
          <ac:picMkLst>
            <pc:docMk/>
            <pc:sldMk cId="849959823" sldId="266"/>
            <ac:picMk id="7" creationId="{5AFF5EFD-933B-406E-B52D-ED21B15457B5}"/>
          </ac:picMkLst>
        </pc:picChg>
        <pc:picChg chg="add del mod ord modCrop">
          <ac:chgData name="Marie Moulins" userId="0cd5da6c6ee773f4" providerId="LiveId" clId="{41138152-DB68-4814-A0BE-AAD22E844AEB}" dt="2022-03-08T08:48:48.592" v="8544" actId="478"/>
          <ac:picMkLst>
            <pc:docMk/>
            <pc:sldMk cId="849959823" sldId="266"/>
            <ac:picMk id="11" creationId="{2E13509B-F0C1-4A98-B4ED-E045DAF4AE9D}"/>
          </ac:picMkLst>
        </pc:picChg>
      </pc:sldChg>
      <pc:sldChg chg="del">
        <pc:chgData name="Marie Moulins" userId="0cd5da6c6ee773f4" providerId="LiveId" clId="{41138152-DB68-4814-A0BE-AAD22E844AEB}" dt="2022-03-02T17:45:43.525" v="4512" actId="2696"/>
        <pc:sldMkLst>
          <pc:docMk/>
          <pc:sldMk cId="744625397" sldId="267"/>
        </pc:sldMkLst>
      </pc:sldChg>
      <pc:sldChg chg="addSp delSp modSp add mod ord">
        <pc:chgData name="Marie Moulins" userId="0cd5da6c6ee773f4" providerId="LiveId" clId="{41138152-DB68-4814-A0BE-AAD22E844AEB}" dt="2022-03-10T11:02:36.169" v="13186" actId="1076"/>
        <pc:sldMkLst>
          <pc:docMk/>
          <pc:sldMk cId="1867446203" sldId="269"/>
        </pc:sldMkLst>
        <pc:spChg chg="mod">
          <ac:chgData name="Marie Moulins" userId="0cd5da6c6ee773f4" providerId="LiveId" clId="{41138152-DB68-4814-A0BE-AAD22E844AEB}" dt="2022-03-08T17:10:50.862" v="10837" actId="1076"/>
          <ac:spMkLst>
            <pc:docMk/>
            <pc:sldMk cId="1867446203" sldId="269"/>
            <ac:spMk id="2" creationId="{CF5606AB-0883-4100-B1CB-9E884C55D908}"/>
          </ac:spMkLst>
        </pc:spChg>
        <pc:spChg chg="del mod">
          <ac:chgData name="Marie Moulins" userId="0cd5da6c6ee773f4" providerId="LiveId" clId="{41138152-DB68-4814-A0BE-AAD22E844AEB}" dt="2022-03-08T17:16:52.054" v="10901" actId="478"/>
          <ac:spMkLst>
            <pc:docMk/>
            <pc:sldMk cId="1867446203" sldId="269"/>
            <ac:spMk id="3" creationId="{E4482332-8321-4F26-A28C-93C3FEEF5278}"/>
          </ac:spMkLst>
        </pc:spChg>
        <pc:spChg chg="add del">
          <ac:chgData name="Marie Moulins" userId="0cd5da6c6ee773f4" providerId="LiveId" clId="{41138152-DB68-4814-A0BE-AAD22E844AEB}" dt="2022-03-08T16:51:15.253" v="10574" actId="26606"/>
          <ac:spMkLst>
            <pc:docMk/>
            <pc:sldMk cId="1867446203" sldId="269"/>
            <ac:spMk id="8" creationId="{1BB867FF-FC45-48F7-8104-F89BE54909F1}"/>
          </ac:spMkLst>
        </pc:spChg>
        <pc:spChg chg="add del mod">
          <ac:chgData name="Marie Moulins" userId="0cd5da6c6ee773f4" providerId="LiveId" clId="{41138152-DB68-4814-A0BE-AAD22E844AEB}" dt="2022-03-08T17:17:01.369" v="10903" actId="478"/>
          <ac:spMkLst>
            <pc:docMk/>
            <pc:sldMk cId="1867446203" sldId="269"/>
            <ac:spMk id="9" creationId="{7B33F122-2646-49A7-AF74-37E1636A46F5}"/>
          </ac:spMkLst>
        </pc:spChg>
        <pc:spChg chg="add del">
          <ac:chgData name="Marie Moulins" userId="0cd5da6c6ee773f4" providerId="LiveId" clId="{41138152-DB68-4814-A0BE-AAD22E844AEB}" dt="2022-03-08T16:51:15.253" v="10574" actId="26606"/>
          <ac:spMkLst>
            <pc:docMk/>
            <pc:sldMk cId="1867446203" sldId="269"/>
            <ac:spMk id="10" creationId="{8BB56887-D0D5-4F0C-9E19-7247EB83C8B7}"/>
          </ac:spMkLst>
        </pc:spChg>
        <pc:spChg chg="add del">
          <ac:chgData name="Marie Moulins" userId="0cd5da6c6ee773f4" providerId="LiveId" clId="{41138152-DB68-4814-A0BE-AAD22E844AEB}" dt="2022-03-08T16:51:15.253" v="10574" actId="26606"/>
          <ac:spMkLst>
            <pc:docMk/>
            <pc:sldMk cId="1867446203" sldId="269"/>
            <ac:spMk id="12" creationId="{081E4A58-353D-44AE-B2FC-2A74E2E400F7}"/>
          </ac:spMkLst>
        </pc:spChg>
        <pc:spChg chg="add mod">
          <ac:chgData name="Marie Moulins" userId="0cd5da6c6ee773f4" providerId="LiveId" clId="{41138152-DB68-4814-A0BE-AAD22E844AEB}" dt="2022-03-10T11:02:36.169" v="13186" actId="1076"/>
          <ac:spMkLst>
            <pc:docMk/>
            <pc:sldMk cId="1867446203" sldId="269"/>
            <ac:spMk id="13" creationId="{489EFDD4-1EC5-4FBA-85BB-ECF063DDDAB6}"/>
          </ac:spMkLst>
        </pc:spChg>
        <pc:spChg chg="add del">
          <ac:chgData name="Marie Moulins" userId="0cd5da6c6ee773f4" providerId="LiveId" clId="{41138152-DB68-4814-A0BE-AAD22E844AEB}" dt="2022-03-08T16:51:15.253" v="10574" actId="26606"/>
          <ac:spMkLst>
            <pc:docMk/>
            <pc:sldMk cId="1867446203" sldId="269"/>
            <ac:spMk id="17" creationId="{100EDD19-6802-4EC3-95CE-CFFAB042CFD6}"/>
          </ac:spMkLst>
        </pc:spChg>
        <pc:spChg chg="add del">
          <ac:chgData name="Marie Moulins" userId="0cd5da6c6ee773f4" providerId="LiveId" clId="{41138152-DB68-4814-A0BE-AAD22E844AEB}" dt="2022-03-08T16:51:15.253" v="10574" actId="26606"/>
          <ac:spMkLst>
            <pc:docMk/>
            <pc:sldMk cId="1867446203" sldId="269"/>
            <ac:spMk id="19" creationId="{DB17E863-922E-4C26-BD64-E8FD41D28661}"/>
          </ac:spMkLst>
        </pc:spChg>
        <pc:picChg chg="add mod">
          <ac:chgData name="Marie Moulins" userId="0cd5da6c6ee773f4" providerId="LiveId" clId="{41138152-DB68-4814-A0BE-AAD22E844AEB}" dt="2022-03-08T16:51:40.367" v="10579" actId="1076"/>
          <ac:picMkLst>
            <pc:docMk/>
            <pc:sldMk cId="1867446203" sldId="269"/>
            <ac:picMk id="5" creationId="{40C44156-2AD3-4E93-8BB4-53C5D4E62380}"/>
          </ac:picMkLst>
        </pc:picChg>
      </pc:sldChg>
      <pc:sldChg chg="addSp delSp modSp add mod ord">
        <pc:chgData name="Marie Moulins" userId="0cd5da6c6ee773f4" providerId="LiveId" clId="{41138152-DB68-4814-A0BE-AAD22E844AEB}" dt="2022-03-10T11:14:03.700" v="13608" actId="113"/>
        <pc:sldMkLst>
          <pc:docMk/>
          <pc:sldMk cId="774520975" sldId="270"/>
        </pc:sldMkLst>
        <pc:spChg chg="mod">
          <ac:chgData name="Marie Moulins" userId="0cd5da6c6ee773f4" providerId="LiveId" clId="{41138152-DB68-4814-A0BE-AAD22E844AEB}" dt="2022-03-10T11:14:03.700" v="13608" actId="113"/>
          <ac:spMkLst>
            <pc:docMk/>
            <pc:sldMk cId="774520975" sldId="270"/>
            <ac:spMk id="2" creationId="{C7556BA2-491F-418E-8C7C-535E1070A3C5}"/>
          </ac:spMkLst>
        </pc:spChg>
        <pc:spChg chg="add mod">
          <ac:chgData name="Marie Moulins" userId="0cd5da6c6ee773f4" providerId="LiveId" clId="{41138152-DB68-4814-A0BE-AAD22E844AEB}" dt="2022-03-08T17:01:31.073" v="10729" actId="20577"/>
          <ac:spMkLst>
            <pc:docMk/>
            <pc:sldMk cId="774520975" sldId="270"/>
            <ac:spMk id="3" creationId="{30004EBC-9436-4FDD-B1A1-C3F5E28F55AF}"/>
          </ac:spMkLst>
        </pc:spChg>
        <pc:spChg chg="add del mod">
          <ac:chgData name="Marie Moulins" userId="0cd5da6c6ee773f4" providerId="LiveId" clId="{41138152-DB68-4814-A0BE-AAD22E844AEB}" dt="2022-03-02T18:16:34.954" v="4534"/>
          <ac:spMkLst>
            <pc:docMk/>
            <pc:sldMk cId="774520975" sldId="270"/>
            <ac:spMk id="3" creationId="{8AD580B9-8C07-4B95-80EC-F59809CE0F17}"/>
          </ac:spMkLst>
        </pc:spChg>
        <pc:spChg chg="add mod">
          <ac:chgData name="Marie Moulins" userId="0cd5da6c6ee773f4" providerId="LiveId" clId="{41138152-DB68-4814-A0BE-AAD22E844AEB}" dt="2022-03-10T09:37:21.460" v="12469" actId="20577"/>
          <ac:spMkLst>
            <pc:docMk/>
            <pc:sldMk cId="774520975" sldId="270"/>
            <ac:spMk id="9" creationId="{DA84F5B4-EBFF-4634-9F51-349A924FBD5D}"/>
          </ac:spMkLst>
        </pc:spChg>
        <pc:picChg chg="mod">
          <ac:chgData name="Marie Moulins" userId="0cd5da6c6ee773f4" providerId="LiveId" clId="{41138152-DB68-4814-A0BE-AAD22E844AEB}" dt="2022-03-08T17:07:37.109" v="10747" actId="207"/>
          <ac:picMkLst>
            <pc:docMk/>
            <pc:sldMk cId="774520975" sldId="270"/>
            <ac:picMk id="5" creationId="{FA27244B-14F3-421C-849C-2105471FAFBC}"/>
          </ac:picMkLst>
        </pc:picChg>
        <pc:picChg chg="del">
          <ac:chgData name="Marie Moulins" userId="0cd5da6c6ee773f4" providerId="LiveId" clId="{41138152-DB68-4814-A0BE-AAD22E844AEB}" dt="2022-03-08T15:38:11.694" v="9441" actId="478"/>
          <ac:picMkLst>
            <pc:docMk/>
            <pc:sldMk cId="774520975" sldId="270"/>
            <ac:picMk id="7" creationId="{76EC4769-3959-4A82-887E-EBC8A166F809}"/>
          </ac:picMkLst>
        </pc:picChg>
        <pc:picChg chg="add mod">
          <ac:chgData name="Marie Moulins" userId="0cd5da6c6ee773f4" providerId="LiveId" clId="{41138152-DB68-4814-A0BE-AAD22E844AEB}" dt="2022-03-08T17:07:32.764" v="10746" actId="207"/>
          <ac:picMkLst>
            <pc:docMk/>
            <pc:sldMk cId="774520975" sldId="270"/>
            <ac:picMk id="11" creationId="{5CB2FE5F-C6C3-4434-BE67-B1DB6C952D07}"/>
          </ac:picMkLst>
        </pc:picChg>
      </pc:sldChg>
      <pc:sldChg chg="addSp delSp modSp add mod ord">
        <pc:chgData name="Marie Moulins" userId="0cd5da6c6ee773f4" providerId="LiveId" clId="{41138152-DB68-4814-A0BE-AAD22E844AEB}" dt="2022-03-10T11:04:13.666" v="13228" actId="20577"/>
        <pc:sldMkLst>
          <pc:docMk/>
          <pc:sldMk cId="774320573" sldId="271"/>
        </pc:sldMkLst>
        <pc:spChg chg="mod">
          <ac:chgData name="Marie Moulins" userId="0cd5da6c6ee773f4" providerId="LiveId" clId="{41138152-DB68-4814-A0BE-AAD22E844AEB}" dt="2022-03-08T17:07:03.735" v="10743" actId="207"/>
          <ac:spMkLst>
            <pc:docMk/>
            <pc:sldMk cId="774320573" sldId="271"/>
            <ac:spMk id="2" creationId="{CF5606AB-0883-4100-B1CB-9E884C55D908}"/>
          </ac:spMkLst>
        </pc:spChg>
        <pc:spChg chg="del mod">
          <ac:chgData name="Marie Moulins" userId="0cd5da6c6ee773f4" providerId="LiveId" clId="{41138152-DB68-4814-A0BE-AAD22E844AEB}" dt="2022-03-08T17:19:57.243" v="10921" actId="478"/>
          <ac:spMkLst>
            <pc:docMk/>
            <pc:sldMk cId="774320573" sldId="271"/>
            <ac:spMk id="3" creationId="{E4482332-8321-4F26-A28C-93C3FEEF5278}"/>
          </ac:spMkLst>
        </pc:spChg>
        <pc:spChg chg="add mod">
          <ac:chgData name="Marie Moulins" userId="0cd5da6c6ee773f4" providerId="LiveId" clId="{41138152-DB68-4814-A0BE-AAD22E844AEB}" dt="2022-03-07T18:20:04.942" v="8101" actId="164"/>
          <ac:spMkLst>
            <pc:docMk/>
            <pc:sldMk cId="774320573" sldId="271"/>
            <ac:spMk id="4" creationId="{03CA08F4-7B29-4F8B-965A-67C82CE1153E}"/>
          </ac:spMkLst>
        </pc:spChg>
        <pc:spChg chg="add mod">
          <ac:chgData name="Marie Moulins" userId="0cd5da6c6ee773f4" providerId="LiveId" clId="{41138152-DB68-4814-A0BE-AAD22E844AEB}" dt="2022-03-10T11:04:13.666" v="13228" actId="20577"/>
          <ac:spMkLst>
            <pc:docMk/>
            <pc:sldMk cId="774320573" sldId="271"/>
            <ac:spMk id="5" creationId="{31DD1D40-7D24-47F2-AEC0-7EE74852F584}"/>
          </ac:spMkLst>
        </pc:spChg>
        <pc:spChg chg="add mod">
          <ac:chgData name="Marie Moulins" userId="0cd5da6c6ee773f4" providerId="LiveId" clId="{41138152-DB68-4814-A0BE-AAD22E844AEB}" dt="2022-03-10T11:03:15.514" v="13207" actId="20577"/>
          <ac:spMkLst>
            <pc:docMk/>
            <pc:sldMk cId="774320573" sldId="271"/>
            <ac:spMk id="14" creationId="{783A9FF7-0B54-4966-9D4F-3A2C3769BF0B}"/>
          </ac:spMkLst>
        </pc:spChg>
        <pc:grpChg chg="add mod">
          <ac:chgData name="Marie Moulins" userId="0cd5da6c6ee773f4" providerId="LiveId" clId="{41138152-DB68-4814-A0BE-AAD22E844AEB}" dt="2022-03-10T09:43:37.272" v="12544" actId="14100"/>
          <ac:grpSpMkLst>
            <pc:docMk/>
            <pc:sldMk cId="774320573" sldId="271"/>
            <ac:grpSpMk id="6" creationId="{D7BA88BB-475E-43CA-BCF6-ADFF947C815C}"/>
          </ac:grpSpMkLst>
        </pc:grpChg>
        <pc:picChg chg="add mod ord">
          <ac:chgData name="Marie Moulins" userId="0cd5da6c6ee773f4" providerId="LiveId" clId="{41138152-DB68-4814-A0BE-AAD22E844AEB}" dt="2022-03-10T11:04:06.657" v="13214" actId="1076"/>
          <ac:picMkLst>
            <pc:docMk/>
            <pc:sldMk cId="774320573" sldId="271"/>
            <ac:picMk id="7" creationId="{11E3FF39-83B2-4074-AA1F-C25D9BE91410}"/>
          </ac:picMkLst>
        </pc:picChg>
        <pc:picChg chg="add mod">
          <ac:chgData name="Marie Moulins" userId="0cd5da6c6ee773f4" providerId="LiveId" clId="{41138152-DB68-4814-A0BE-AAD22E844AEB}" dt="2022-03-08T16:50:25.248" v="10569" actId="1076"/>
          <ac:picMkLst>
            <pc:docMk/>
            <pc:sldMk cId="774320573" sldId="271"/>
            <ac:picMk id="11" creationId="{772A69FE-83E8-4214-BAAD-4B996BA5E3A6}"/>
          </ac:picMkLst>
        </pc:picChg>
      </pc:sldChg>
      <pc:sldChg chg="addSp delSp modSp add mod ord">
        <pc:chgData name="Marie Moulins" userId="0cd5da6c6ee773f4" providerId="LiveId" clId="{41138152-DB68-4814-A0BE-AAD22E844AEB}" dt="2022-03-10T11:13:53.004" v="13607" actId="113"/>
        <pc:sldMkLst>
          <pc:docMk/>
          <pc:sldMk cId="249195866" sldId="272"/>
        </pc:sldMkLst>
        <pc:spChg chg="mod">
          <ac:chgData name="Marie Moulins" userId="0cd5da6c6ee773f4" providerId="LiveId" clId="{41138152-DB68-4814-A0BE-AAD22E844AEB}" dt="2022-03-10T11:13:53.004" v="13607" actId="113"/>
          <ac:spMkLst>
            <pc:docMk/>
            <pc:sldMk cId="249195866" sldId="272"/>
            <ac:spMk id="2" creationId="{C7556BA2-491F-418E-8C7C-535E1070A3C5}"/>
          </ac:spMkLst>
        </pc:spChg>
        <pc:spChg chg="add del mod">
          <ac:chgData name="Marie Moulins" userId="0cd5da6c6ee773f4" providerId="LiveId" clId="{41138152-DB68-4814-A0BE-AAD22E844AEB}" dt="2022-03-02T18:16:07.741" v="4525"/>
          <ac:spMkLst>
            <pc:docMk/>
            <pc:sldMk cId="249195866" sldId="272"/>
            <ac:spMk id="3" creationId="{A9C99FCC-EF9F-43D5-8379-6D217182DB12}"/>
          </ac:spMkLst>
        </pc:spChg>
        <pc:spChg chg="add mod">
          <ac:chgData name="Marie Moulins" userId="0cd5da6c6ee773f4" providerId="LiveId" clId="{41138152-DB68-4814-A0BE-AAD22E844AEB}" dt="2022-03-08T16:55:20.527" v="10633" actId="20577"/>
          <ac:spMkLst>
            <pc:docMk/>
            <pc:sldMk cId="249195866" sldId="272"/>
            <ac:spMk id="4" creationId="{946A3A8F-D5A1-4E02-9F91-79A94652D834}"/>
          </ac:spMkLst>
        </pc:spChg>
        <pc:spChg chg="add mod">
          <ac:chgData name="Marie Moulins" userId="0cd5da6c6ee773f4" providerId="LiveId" clId="{41138152-DB68-4814-A0BE-AAD22E844AEB}" dt="2022-03-08T16:55:45.652" v="10678" actId="20577"/>
          <ac:spMkLst>
            <pc:docMk/>
            <pc:sldMk cId="249195866" sldId="272"/>
            <ac:spMk id="11" creationId="{735DCB1F-40DF-4017-B6C2-F3C29674724E}"/>
          </ac:spMkLst>
        </pc:spChg>
        <pc:picChg chg="del">
          <ac:chgData name="Marie Moulins" userId="0cd5da6c6ee773f4" providerId="LiveId" clId="{41138152-DB68-4814-A0BE-AAD22E844AEB}" dt="2022-03-08T15:57:03.617" v="9625" actId="478"/>
          <ac:picMkLst>
            <pc:docMk/>
            <pc:sldMk cId="249195866" sldId="272"/>
            <ac:picMk id="5" creationId="{FA27244B-14F3-421C-849C-2105471FAFBC}"/>
          </ac:picMkLst>
        </pc:picChg>
        <pc:picChg chg="add mod">
          <ac:chgData name="Marie Moulins" userId="0cd5da6c6ee773f4" providerId="LiveId" clId="{41138152-DB68-4814-A0BE-AAD22E844AEB}" dt="2022-03-08T16:55:00.690" v="10630" actId="1076"/>
          <ac:picMkLst>
            <pc:docMk/>
            <pc:sldMk cId="249195866" sldId="272"/>
            <ac:picMk id="13" creationId="{F97B5F29-8F53-4E97-9130-A03E65022E8A}"/>
          </ac:picMkLst>
        </pc:picChg>
      </pc:sldChg>
      <pc:sldChg chg="addSp modSp add mod ord">
        <pc:chgData name="Marie Moulins" userId="0cd5da6c6ee773f4" providerId="LiveId" clId="{41138152-DB68-4814-A0BE-AAD22E844AEB}" dt="2022-03-10T10:10:58.820" v="13012" actId="20577"/>
        <pc:sldMkLst>
          <pc:docMk/>
          <pc:sldMk cId="1687127831" sldId="273"/>
        </pc:sldMkLst>
        <pc:spChg chg="mod">
          <ac:chgData name="Marie Moulins" userId="0cd5da6c6ee773f4" providerId="LiveId" clId="{41138152-DB68-4814-A0BE-AAD22E844AEB}" dt="2022-03-08T17:07:58.875" v="10751" actId="207"/>
          <ac:spMkLst>
            <pc:docMk/>
            <pc:sldMk cId="1687127831" sldId="273"/>
            <ac:spMk id="2" creationId="{CF5606AB-0883-4100-B1CB-9E884C55D908}"/>
          </ac:spMkLst>
        </pc:spChg>
        <pc:spChg chg="mod">
          <ac:chgData name="Marie Moulins" userId="0cd5da6c6ee773f4" providerId="LiveId" clId="{41138152-DB68-4814-A0BE-AAD22E844AEB}" dt="2022-03-10T10:10:58.820" v="13012" actId="20577"/>
          <ac:spMkLst>
            <pc:docMk/>
            <pc:sldMk cId="1687127831" sldId="273"/>
            <ac:spMk id="3" creationId="{E4482332-8321-4F26-A28C-93C3FEEF5278}"/>
          </ac:spMkLst>
        </pc:spChg>
        <pc:picChg chg="add mod">
          <ac:chgData name="Marie Moulins" userId="0cd5da6c6ee773f4" providerId="LiveId" clId="{41138152-DB68-4814-A0BE-AAD22E844AEB}" dt="2022-03-08T17:06:20.466" v="10734" actId="14100"/>
          <ac:picMkLst>
            <pc:docMk/>
            <pc:sldMk cId="1687127831" sldId="273"/>
            <ac:picMk id="5" creationId="{8DAFCA6B-BFB2-4AD3-ABD7-AAFFE5DF1067}"/>
          </ac:picMkLst>
        </pc:picChg>
      </pc:sldChg>
      <pc:sldChg chg="addSp delSp modSp add mod ord addCm">
        <pc:chgData name="Marie Moulins" userId="0cd5da6c6ee773f4" providerId="LiveId" clId="{41138152-DB68-4814-A0BE-AAD22E844AEB}" dt="2022-03-10T11:13:46.713" v="13606" actId="113"/>
        <pc:sldMkLst>
          <pc:docMk/>
          <pc:sldMk cId="146607415" sldId="274"/>
        </pc:sldMkLst>
        <pc:spChg chg="mod">
          <ac:chgData name="Marie Moulins" userId="0cd5da6c6ee773f4" providerId="LiveId" clId="{41138152-DB68-4814-A0BE-AAD22E844AEB}" dt="2022-03-10T11:13:46.713" v="13606" actId="113"/>
          <ac:spMkLst>
            <pc:docMk/>
            <pc:sldMk cId="146607415" sldId="274"/>
            <ac:spMk id="2" creationId="{C7556BA2-491F-418E-8C7C-535E1070A3C5}"/>
          </ac:spMkLst>
        </pc:spChg>
        <pc:spChg chg="add mod">
          <ac:chgData name="Marie Moulins" userId="0cd5da6c6ee773f4" providerId="LiveId" clId="{41138152-DB68-4814-A0BE-AAD22E844AEB}" dt="2022-03-08T17:08:45.383" v="10820" actId="14100"/>
          <ac:spMkLst>
            <pc:docMk/>
            <pc:sldMk cId="146607415" sldId="274"/>
            <ac:spMk id="3" creationId="{B06593C5-6B06-433B-A0F4-F67B0FEF9E4A}"/>
          </ac:spMkLst>
        </pc:spChg>
        <pc:spChg chg="add del mod">
          <ac:chgData name="Marie Moulins" userId="0cd5da6c6ee773f4" providerId="LiveId" clId="{41138152-DB68-4814-A0BE-AAD22E844AEB}" dt="2022-03-04T17:02:33.016" v="6209" actId="478"/>
          <ac:spMkLst>
            <pc:docMk/>
            <pc:sldMk cId="146607415" sldId="274"/>
            <ac:spMk id="9" creationId="{8C53A9D5-8917-4131-AFE9-373601472995}"/>
          </ac:spMkLst>
        </pc:spChg>
        <pc:spChg chg="add mod">
          <ac:chgData name="Marie Moulins" userId="0cd5da6c6ee773f4" providerId="LiveId" clId="{41138152-DB68-4814-A0BE-AAD22E844AEB}" dt="2022-03-10T11:06:54.108" v="13286" actId="20577"/>
          <ac:spMkLst>
            <pc:docMk/>
            <pc:sldMk cId="146607415" sldId="274"/>
            <ac:spMk id="9" creationId="{C4D86EBC-2406-462D-8014-675A981518AA}"/>
          </ac:spMkLst>
        </pc:spChg>
      </pc:sldChg>
      <pc:sldChg chg="addSp delSp modSp add mod">
        <pc:chgData name="Marie Moulins" userId="0cd5da6c6ee773f4" providerId="LiveId" clId="{41138152-DB68-4814-A0BE-AAD22E844AEB}" dt="2022-03-10T11:13:39.901" v="13605" actId="404"/>
        <pc:sldMkLst>
          <pc:docMk/>
          <pc:sldMk cId="926706087" sldId="275"/>
        </pc:sldMkLst>
        <pc:spChg chg="mod">
          <ac:chgData name="Marie Moulins" userId="0cd5da6c6ee773f4" providerId="LiveId" clId="{41138152-DB68-4814-A0BE-AAD22E844AEB}" dt="2022-03-10T11:13:39.901" v="13605" actId="404"/>
          <ac:spMkLst>
            <pc:docMk/>
            <pc:sldMk cId="926706087" sldId="275"/>
            <ac:spMk id="2" creationId="{C7556BA2-491F-418E-8C7C-535E1070A3C5}"/>
          </ac:spMkLst>
        </pc:spChg>
        <pc:spChg chg="add del mod">
          <ac:chgData name="Marie Moulins" userId="0cd5da6c6ee773f4" providerId="LiveId" clId="{41138152-DB68-4814-A0BE-AAD22E844AEB}" dt="2022-03-08T17:10:02.737" v="10833"/>
          <ac:spMkLst>
            <pc:docMk/>
            <pc:sldMk cId="926706087" sldId="275"/>
            <ac:spMk id="3" creationId="{33135087-45D4-4153-B642-A151A569FA71}"/>
          </ac:spMkLst>
        </pc:spChg>
        <pc:spChg chg="add del mod">
          <ac:chgData name="Marie Moulins" userId="0cd5da6c6ee773f4" providerId="LiveId" clId="{41138152-DB68-4814-A0BE-AAD22E844AEB}" dt="2022-03-10T11:11:32.051" v="13485" actId="478"/>
          <ac:spMkLst>
            <pc:docMk/>
            <pc:sldMk cId="926706087" sldId="275"/>
            <ac:spMk id="9" creationId="{1A8BBC13-6BF6-4FCC-9473-6B2749769327}"/>
          </ac:spMkLst>
        </pc:spChg>
        <pc:spChg chg="add mod">
          <ac:chgData name="Marie Moulins" userId="0cd5da6c6ee773f4" providerId="LiveId" clId="{41138152-DB68-4814-A0BE-AAD22E844AEB}" dt="2022-03-10T11:13:18.367" v="13587" actId="1076"/>
          <ac:spMkLst>
            <pc:docMk/>
            <pc:sldMk cId="926706087" sldId="275"/>
            <ac:spMk id="11" creationId="{76785E35-FE1A-47C1-B143-AE80ED09CAE0}"/>
          </ac:spMkLst>
        </pc:spChg>
        <pc:spChg chg="add mod">
          <ac:chgData name="Marie Moulins" userId="0cd5da6c6ee773f4" providerId="LiveId" clId="{41138152-DB68-4814-A0BE-AAD22E844AEB}" dt="2022-03-10T11:11:35.813" v="13486" actId="1076"/>
          <ac:spMkLst>
            <pc:docMk/>
            <pc:sldMk cId="926706087" sldId="275"/>
            <ac:spMk id="13" creationId="{EFE5A33B-55C6-46D5-BA4B-45DB25C2D0BD}"/>
          </ac:spMkLst>
        </pc:spChg>
      </pc:sldChg>
      <pc:sldChg chg="addSp delSp modSp add mod addCm">
        <pc:chgData name="Marie Moulins" userId="0cd5da6c6ee773f4" providerId="LiveId" clId="{41138152-DB68-4814-A0BE-AAD22E844AEB}" dt="2022-03-10T11:29:59.801" v="14168"/>
        <pc:sldMkLst>
          <pc:docMk/>
          <pc:sldMk cId="1622504820" sldId="276"/>
        </pc:sldMkLst>
        <pc:spChg chg="mod">
          <ac:chgData name="Marie Moulins" userId="0cd5da6c6ee773f4" providerId="LiveId" clId="{41138152-DB68-4814-A0BE-AAD22E844AEB}" dt="2022-03-10T11:16:01.361" v="13669" actId="113"/>
          <ac:spMkLst>
            <pc:docMk/>
            <pc:sldMk cId="1622504820" sldId="276"/>
            <ac:spMk id="2" creationId="{C7556BA2-491F-418E-8C7C-535E1070A3C5}"/>
          </ac:spMkLst>
        </pc:spChg>
        <pc:spChg chg="add del mod">
          <ac:chgData name="Marie Moulins" userId="0cd5da6c6ee773f4" providerId="LiveId" clId="{41138152-DB68-4814-A0BE-AAD22E844AEB}" dt="2022-03-04T15:14:29.485" v="5837"/>
          <ac:spMkLst>
            <pc:docMk/>
            <pc:sldMk cId="1622504820" sldId="276"/>
            <ac:spMk id="3" creationId="{1BCB9AFB-ADE5-4483-8C0C-DBBD46A2E713}"/>
          </ac:spMkLst>
        </pc:spChg>
        <pc:spChg chg="add mod">
          <ac:chgData name="Marie Moulins" userId="0cd5da6c6ee773f4" providerId="LiveId" clId="{41138152-DB68-4814-A0BE-AAD22E844AEB}" dt="2022-03-10T11:25:21.250" v="14165" actId="20577"/>
          <ac:spMkLst>
            <pc:docMk/>
            <pc:sldMk cId="1622504820" sldId="276"/>
            <ac:spMk id="4" creationId="{ED087242-1661-4630-B962-797997A0696E}"/>
          </ac:spMkLst>
        </pc:spChg>
        <pc:spChg chg="add del mod">
          <ac:chgData name="Marie Moulins" userId="0cd5da6c6ee773f4" providerId="LiveId" clId="{41138152-DB68-4814-A0BE-AAD22E844AEB}" dt="2022-03-10T11:23:14.133" v="14061" actId="478"/>
          <ac:spMkLst>
            <pc:docMk/>
            <pc:sldMk cId="1622504820" sldId="276"/>
            <ac:spMk id="9" creationId="{451560F2-2BF2-4A83-9CFD-3607AFE25B0D}"/>
          </ac:spMkLst>
        </pc:spChg>
        <pc:spChg chg="add mod">
          <ac:chgData name="Marie Moulins" userId="0cd5da6c6ee773f4" providerId="LiveId" clId="{41138152-DB68-4814-A0BE-AAD22E844AEB}" dt="2022-03-10T11:25:25.577" v="14166" actId="20577"/>
          <ac:spMkLst>
            <pc:docMk/>
            <pc:sldMk cId="1622504820" sldId="276"/>
            <ac:spMk id="11" creationId="{AB61C582-CA16-4683-B60A-5AC4DD6EECBF}"/>
          </ac:spMkLst>
        </pc:spChg>
        <pc:spChg chg="add del mod">
          <ac:chgData name="Marie Moulins" userId="0cd5da6c6ee773f4" providerId="LiveId" clId="{41138152-DB68-4814-A0BE-AAD22E844AEB}" dt="2022-03-04T17:07:41.236" v="6210" actId="478"/>
          <ac:spMkLst>
            <pc:docMk/>
            <pc:sldMk cId="1622504820" sldId="276"/>
            <ac:spMk id="11" creationId="{FA53AACF-ADC7-431F-82CA-88A3D8E67E1A}"/>
          </ac:spMkLst>
        </pc:spChg>
      </pc:sldChg>
      <pc:sldChg chg="addSp delSp modSp add mod ord">
        <pc:chgData name="Marie Moulins" userId="0cd5da6c6ee773f4" providerId="LiveId" clId="{41138152-DB68-4814-A0BE-AAD22E844AEB}" dt="2022-03-10T11:10:36.515" v="13440" actId="20577"/>
        <pc:sldMkLst>
          <pc:docMk/>
          <pc:sldMk cId="3933177010" sldId="277"/>
        </pc:sldMkLst>
        <pc:spChg chg="mod">
          <ac:chgData name="Marie Moulins" userId="0cd5da6c6ee773f4" providerId="LiveId" clId="{41138152-DB68-4814-A0BE-AAD22E844AEB}" dt="2022-03-08T17:09:21.924" v="10830" actId="113"/>
          <ac:spMkLst>
            <pc:docMk/>
            <pc:sldMk cId="3933177010" sldId="277"/>
            <ac:spMk id="2" creationId="{CF5606AB-0883-4100-B1CB-9E884C55D908}"/>
          </ac:spMkLst>
        </pc:spChg>
        <pc:spChg chg="del mod">
          <ac:chgData name="Marie Moulins" userId="0cd5da6c6ee773f4" providerId="LiveId" clId="{41138152-DB68-4814-A0BE-AAD22E844AEB}" dt="2022-03-08T17:45:04.674" v="11256" actId="478"/>
          <ac:spMkLst>
            <pc:docMk/>
            <pc:sldMk cId="3933177010" sldId="277"/>
            <ac:spMk id="3" creationId="{E4482332-8321-4F26-A28C-93C3FEEF5278}"/>
          </ac:spMkLst>
        </pc:spChg>
        <pc:spChg chg="add del mod">
          <ac:chgData name="Marie Moulins" userId="0cd5da6c6ee773f4" providerId="LiveId" clId="{41138152-DB68-4814-A0BE-AAD22E844AEB}" dt="2022-03-08T17:45:09.221" v="11258" actId="478"/>
          <ac:spMkLst>
            <pc:docMk/>
            <pc:sldMk cId="3933177010" sldId="277"/>
            <ac:spMk id="9" creationId="{A6EB9F6E-5D96-4A91-B4C9-EF79224C1802}"/>
          </ac:spMkLst>
        </pc:spChg>
        <pc:spChg chg="add mod">
          <ac:chgData name="Marie Moulins" userId="0cd5da6c6ee773f4" providerId="LiveId" clId="{41138152-DB68-4814-A0BE-AAD22E844AEB}" dt="2022-03-10T11:10:36.515" v="13440" actId="20577"/>
          <ac:spMkLst>
            <pc:docMk/>
            <pc:sldMk cId="3933177010" sldId="277"/>
            <ac:spMk id="11" creationId="{DC51A6ED-2A4B-4871-B002-C6D3EB73AB4F}"/>
          </ac:spMkLst>
        </pc:spChg>
        <pc:picChg chg="add mod">
          <ac:chgData name="Marie Moulins" userId="0cd5da6c6ee773f4" providerId="LiveId" clId="{41138152-DB68-4814-A0BE-AAD22E844AEB}" dt="2022-03-08T17:09:07.565" v="10823" actId="14100"/>
          <ac:picMkLst>
            <pc:docMk/>
            <pc:sldMk cId="3933177010" sldId="277"/>
            <ac:picMk id="5" creationId="{ECDA99AB-416A-488B-9C90-AF17CA906697}"/>
          </ac:picMkLst>
        </pc:picChg>
      </pc:sldChg>
      <pc:sldChg chg="addSp delSp modSp add mod ord">
        <pc:chgData name="Marie Moulins" userId="0cd5da6c6ee773f4" providerId="LiveId" clId="{41138152-DB68-4814-A0BE-AAD22E844AEB}" dt="2022-03-10T11:22:21.448" v="13971" actId="20577"/>
        <pc:sldMkLst>
          <pc:docMk/>
          <pc:sldMk cId="1800520560" sldId="278"/>
        </pc:sldMkLst>
        <pc:spChg chg="mod">
          <ac:chgData name="Marie Moulins" userId="0cd5da6c6ee773f4" providerId="LiveId" clId="{41138152-DB68-4814-A0BE-AAD22E844AEB}" dt="2022-03-08T18:06:12.801" v="11435" actId="207"/>
          <ac:spMkLst>
            <pc:docMk/>
            <pc:sldMk cId="1800520560" sldId="278"/>
            <ac:spMk id="2" creationId="{CF5606AB-0883-4100-B1CB-9E884C55D908}"/>
          </ac:spMkLst>
        </pc:spChg>
        <pc:spChg chg="del mod">
          <ac:chgData name="Marie Moulins" userId="0cd5da6c6ee773f4" providerId="LiveId" clId="{41138152-DB68-4814-A0BE-AAD22E844AEB}" dt="2022-03-08T18:24:12.859" v="12223" actId="478"/>
          <ac:spMkLst>
            <pc:docMk/>
            <pc:sldMk cId="1800520560" sldId="278"/>
            <ac:spMk id="3" creationId="{E4482332-8321-4F26-A28C-93C3FEEF5278}"/>
          </ac:spMkLst>
        </pc:spChg>
        <pc:spChg chg="add mod">
          <ac:chgData name="Marie Moulins" userId="0cd5da6c6ee773f4" providerId="LiveId" clId="{41138152-DB68-4814-A0BE-AAD22E844AEB}" dt="2022-03-10T11:21:54.785" v="13934" actId="20577"/>
          <ac:spMkLst>
            <pc:docMk/>
            <pc:sldMk cId="1800520560" sldId="278"/>
            <ac:spMk id="11" creationId="{2B7E09EA-1E57-45DB-B845-4392B3994E97}"/>
          </ac:spMkLst>
        </pc:spChg>
        <pc:spChg chg="add mod">
          <ac:chgData name="Marie Moulins" userId="0cd5da6c6ee773f4" providerId="LiveId" clId="{41138152-DB68-4814-A0BE-AAD22E844AEB}" dt="2022-03-10T11:22:21.448" v="13971" actId="20577"/>
          <ac:spMkLst>
            <pc:docMk/>
            <pc:sldMk cId="1800520560" sldId="278"/>
            <ac:spMk id="13" creationId="{C263D875-4BE5-4ABE-A32E-09427C372744}"/>
          </ac:spMkLst>
        </pc:spChg>
        <pc:spChg chg="add del mod">
          <ac:chgData name="Marie Moulins" userId="0cd5da6c6ee773f4" providerId="LiveId" clId="{41138152-DB68-4814-A0BE-AAD22E844AEB}" dt="2022-03-08T18:24:16.338" v="12225" actId="478"/>
          <ac:spMkLst>
            <pc:docMk/>
            <pc:sldMk cId="1800520560" sldId="278"/>
            <ac:spMk id="14" creationId="{1560C098-C0A0-46DF-94C3-60453208FA48}"/>
          </ac:spMkLst>
        </pc:spChg>
        <pc:picChg chg="add mod">
          <ac:chgData name="Marie Moulins" userId="0cd5da6c6ee773f4" providerId="LiveId" clId="{41138152-DB68-4814-A0BE-AAD22E844AEB}" dt="2022-03-08T18:05:58.066" v="11419" actId="14100"/>
          <ac:picMkLst>
            <pc:docMk/>
            <pc:sldMk cId="1800520560" sldId="278"/>
            <ac:picMk id="5" creationId="{C3DCF681-A0A0-4A86-B212-CE5DB72435F3}"/>
          </ac:picMkLst>
        </pc:picChg>
      </pc:sldChg>
      <pc:sldChg chg="addSp delSp modSp add mod">
        <pc:chgData name="Marie Moulins" userId="0cd5da6c6ee773f4" providerId="LiveId" clId="{41138152-DB68-4814-A0BE-AAD22E844AEB}" dt="2022-03-09T14:36:05.406" v="12355" actId="20577"/>
        <pc:sldMkLst>
          <pc:docMk/>
          <pc:sldMk cId="2056978897" sldId="279"/>
        </pc:sldMkLst>
        <pc:spChg chg="del">
          <ac:chgData name="Marie Moulins" userId="0cd5da6c6ee773f4" providerId="LiveId" clId="{41138152-DB68-4814-A0BE-AAD22E844AEB}" dt="2022-03-02T16:47:39.813" v="2694" actId="478"/>
          <ac:spMkLst>
            <pc:docMk/>
            <pc:sldMk cId="2056978897" sldId="279"/>
            <ac:spMk id="3" creationId="{E4482332-8321-4F26-A28C-93C3FEEF5278}"/>
          </ac:spMkLst>
        </pc:spChg>
        <pc:spChg chg="add del mod">
          <ac:chgData name="Marie Moulins" userId="0cd5da6c6ee773f4" providerId="LiveId" clId="{41138152-DB68-4814-A0BE-AAD22E844AEB}" dt="2022-03-02T16:47:42.086" v="2695" actId="478"/>
          <ac:spMkLst>
            <pc:docMk/>
            <pc:sldMk cId="2056978897" sldId="279"/>
            <ac:spMk id="5" creationId="{8DAB5C61-375A-45D7-946F-0E90C69981F4}"/>
          </ac:spMkLst>
        </pc:spChg>
        <pc:spChg chg="add mod">
          <ac:chgData name="Marie Moulins" userId="0cd5da6c6ee773f4" providerId="LiveId" clId="{41138152-DB68-4814-A0BE-AAD22E844AEB}" dt="2022-03-02T16:53:57.936" v="2881" actId="1582"/>
          <ac:spMkLst>
            <pc:docMk/>
            <pc:sldMk cId="2056978897" sldId="279"/>
            <ac:spMk id="6" creationId="{41BA0C05-DB51-428D-92E8-12C16B14CD78}"/>
          </ac:spMkLst>
        </pc:spChg>
        <pc:spChg chg="add mod">
          <ac:chgData name="Marie Moulins" userId="0cd5da6c6ee773f4" providerId="LiveId" clId="{41138152-DB68-4814-A0BE-AAD22E844AEB}" dt="2022-03-02T16:52:43.113" v="2870" actId="1076"/>
          <ac:spMkLst>
            <pc:docMk/>
            <pc:sldMk cId="2056978897" sldId="279"/>
            <ac:spMk id="7" creationId="{A96602A2-D3AF-4CDB-872D-EF9F903D6F66}"/>
          </ac:spMkLst>
        </pc:spChg>
        <pc:spChg chg="add mod">
          <ac:chgData name="Marie Moulins" userId="0cd5da6c6ee773f4" providerId="LiveId" clId="{41138152-DB68-4814-A0BE-AAD22E844AEB}" dt="2022-03-02T16:57:41.730" v="3002" actId="20577"/>
          <ac:spMkLst>
            <pc:docMk/>
            <pc:sldMk cId="2056978897" sldId="279"/>
            <ac:spMk id="11" creationId="{2544F36C-D625-4506-B0E8-E93C2997FB86}"/>
          </ac:spMkLst>
        </pc:spChg>
        <pc:spChg chg="add mod">
          <ac:chgData name="Marie Moulins" userId="0cd5da6c6ee773f4" providerId="LiveId" clId="{41138152-DB68-4814-A0BE-AAD22E844AEB}" dt="2022-03-02T16:52:47.515" v="2871" actId="1076"/>
          <ac:spMkLst>
            <pc:docMk/>
            <pc:sldMk cId="2056978897" sldId="279"/>
            <ac:spMk id="13" creationId="{78FBD00D-69BC-4135-B8C9-73A05A54D3F8}"/>
          </ac:spMkLst>
        </pc:spChg>
        <pc:spChg chg="add mod">
          <ac:chgData name="Marie Moulins" userId="0cd5da6c6ee773f4" providerId="LiveId" clId="{41138152-DB68-4814-A0BE-AAD22E844AEB}" dt="2022-03-02T16:52:58.053" v="2874" actId="1076"/>
          <ac:spMkLst>
            <pc:docMk/>
            <pc:sldMk cId="2056978897" sldId="279"/>
            <ac:spMk id="14" creationId="{45A015EE-A662-499A-BF4B-5D36FD3DBB32}"/>
          </ac:spMkLst>
        </pc:spChg>
        <pc:spChg chg="add mod">
          <ac:chgData name="Marie Moulins" userId="0cd5da6c6ee773f4" providerId="LiveId" clId="{41138152-DB68-4814-A0BE-AAD22E844AEB}" dt="2022-03-02T16:52:54.866" v="2873" actId="1076"/>
          <ac:spMkLst>
            <pc:docMk/>
            <pc:sldMk cId="2056978897" sldId="279"/>
            <ac:spMk id="15" creationId="{8DFB2F9E-5D33-4D84-9C06-27E53E37CA37}"/>
          </ac:spMkLst>
        </pc:spChg>
        <pc:spChg chg="add mod">
          <ac:chgData name="Marie Moulins" userId="0cd5da6c6ee773f4" providerId="LiveId" clId="{41138152-DB68-4814-A0BE-AAD22E844AEB}" dt="2022-03-02T16:52:49.548" v="2872" actId="1076"/>
          <ac:spMkLst>
            <pc:docMk/>
            <pc:sldMk cId="2056978897" sldId="279"/>
            <ac:spMk id="16" creationId="{5F01046F-9D0E-4789-87A3-55527BAC8403}"/>
          </ac:spMkLst>
        </pc:spChg>
        <pc:spChg chg="add del mod">
          <ac:chgData name="Marie Moulins" userId="0cd5da6c6ee773f4" providerId="LiveId" clId="{41138152-DB68-4814-A0BE-AAD22E844AEB}" dt="2022-03-02T16:53:22.986" v="2878" actId="478"/>
          <ac:spMkLst>
            <pc:docMk/>
            <pc:sldMk cId="2056978897" sldId="279"/>
            <ac:spMk id="17" creationId="{381F5FDC-3F40-4118-96C8-E7BE11F7A8A4}"/>
          </ac:spMkLst>
        </pc:spChg>
        <pc:spChg chg="add mod">
          <ac:chgData name="Marie Moulins" userId="0cd5da6c6ee773f4" providerId="LiveId" clId="{41138152-DB68-4814-A0BE-AAD22E844AEB}" dt="2022-03-08T08:30:28.191" v="8274" actId="14100"/>
          <ac:spMkLst>
            <pc:docMk/>
            <pc:sldMk cId="2056978897" sldId="279"/>
            <ac:spMk id="18" creationId="{E652A269-8B7E-4542-BDB7-4E0E93075BFA}"/>
          </ac:spMkLst>
        </pc:spChg>
        <pc:spChg chg="add mod">
          <ac:chgData name="Marie Moulins" userId="0cd5da6c6ee773f4" providerId="LiveId" clId="{41138152-DB68-4814-A0BE-AAD22E844AEB}" dt="2022-03-02T16:54:22.861" v="2898" actId="1037"/>
          <ac:spMkLst>
            <pc:docMk/>
            <pc:sldMk cId="2056978897" sldId="279"/>
            <ac:spMk id="19" creationId="{A73422D3-BCD0-4E80-BA64-3AADDE944BE1}"/>
          </ac:spMkLst>
        </pc:spChg>
        <pc:spChg chg="add mod">
          <ac:chgData name="Marie Moulins" userId="0cd5da6c6ee773f4" providerId="LiveId" clId="{41138152-DB68-4814-A0BE-AAD22E844AEB}" dt="2022-03-08T08:30:38.625" v="8278" actId="1076"/>
          <ac:spMkLst>
            <pc:docMk/>
            <pc:sldMk cId="2056978897" sldId="279"/>
            <ac:spMk id="20" creationId="{03749398-EC7C-4EB9-8D78-C16F2D69EA62}"/>
          </ac:spMkLst>
        </pc:spChg>
        <pc:spChg chg="add mod">
          <ac:chgData name="Marie Moulins" userId="0cd5da6c6ee773f4" providerId="LiveId" clId="{41138152-DB68-4814-A0BE-AAD22E844AEB}" dt="2022-03-02T16:55:08.726" v="2942" actId="122"/>
          <ac:spMkLst>
            <pc:docMk/>
            <pc:sldMk cId="2056978897" sldId="279"/>
            <ac:spMk id="21" creationId="{8F81CFFA-6287-4D73-B74D-DAB9D5704465}"/>
          </ac:spMkLst>
        </pc:spChg>
        <pc:spChg chg="add mod">
          <ac:chgData name="Marie Moulins" userId="0cd5da6c6ee773f4" providerId="LiveId" clId="{41138152-DB68-4814-A0BE-AAD22E844AEB}" dt="2022-03-09T14:36:05.406" v="12355" actId="20577"/>
          <ac:spMkLst>
            <pc:docMk/>
            <pc:sldMk cId="2056978897" sldId="279"/>
            <ac:spMk id="22" creationId="{2B316ADF-A1EA-4C0F-AE32-DAD633BD1A40}"/>
          </ac:spMkLst>
        </pc:spChg>
        <pc:spChg chg="add mod">
          <ac:chgData name="Marie Moulins" userId="0cd5da6c6ee773f4" providerId="LiveId" clId="{41138152-DB68-4814-A0BE-AAD22E844AEB}" dt="2022-03-08T08:30:34.432" v="8276" actId="1076"/>
          <ac:spMkLst>
            <pc:docMk/>
            <pc:sldMk cId="2056978897" sldId="279"/>
            <ac:spMk id="23" creationId="{68680EC9-1E1C-4F84-9FCE-E9B0A786DADD}"/>
          </ac:spMkLst>
        </pc:spChg>
        <pc:spChg chg="add mod">
          <ac:chgData name="Marie Moulins" userId="0cd5da6c6ee773f4" providerId="LiveId" clId="{41138152-DB68-4814-A0BE-AAD22E844AEB}" dt="2022-03-02T17:02:10.756" v="3251" actId="1076"/>
          <ac:spMkLst>
            <pc:docMk/>
            <pc:sldMk cId="2056978897" sldId="279"/>
            <ac:spMk id="24" creationId="{8045BA3C-6EEC-4291-B032-EAFC1AC4C64F}"/>
          </ac:spMkLst>
        </pc:spChg>
        <pc:spChg chg="add del mod">
          <ac:chgData name="Marie Moulins" userId="0cd5da6c6ee773f4" providerId="LiveId" clId="{41138152-DB68-4814-A0BE-AAD22E844AEB}" dt="2022-03-04T16:31:31.140" v="6035" actId="21"/>
          <ac:spMkLst>
            <pc:docMk/>
            <pc:sldMk cId="2056978897" sldId="279"/>
            <ac:spMk id="25" creationId="{410EC64E-1B63-45CD-A92A-53840835A2FF}"/>
          </ac:spMkLst>
        </pc:spChg>
        <pc:spChg chg="add mod">
          <ac:chgData name="Marie Moulins" userId="0cd5da6c6ee773f4" providerId="LiveId" clId="{41138152-DB68-4814-A0BE-AAD22E844AEB}" dt="2022-03-08T08:30:36.457" v="8277" actId="1076"/>
          <ac:spMkLst>
            <pc:docMk/>
            <pc:sldMk cId="2056978897" sldId="279"/>
            <ac:spMk id="25" creationId="{83D56C55-2748-423A-9584-159E60FCBE21}"/>
          </ac:spMkLst>
        </pc:spChg>
        <pc:spChg chg="add mod">
          <ac:chgData name="Marie Moulins" userId="0cd5da6c6ee773f4" providerId="LiveId" clId="{41138152-DB68-4814-A0BE-AAD22E844AEB}" dt="2022-03-08T08:30:19.379" v="8271" actId="1076"/>
          <ac:spMkLst>
            <pc:docMk/>
            <pc:sldMk cId="2056978897" sldId="279"/>
            <ac:spMk id="26" creationId="{42EDC5C8-BF0C-4CEB-89AD-5AE932362CFD}"/>
          </ac:spMkLst>
        </pc:spChg>
        <pc:spChg chg="add mod">
          <ac:chgData name="Marie Moulins" userId="0cd5da6c6ee773f4" providerId="LiveId" clId="{41138152-DB68-4814-A0BE-AAD22E844AEB}" dt="2022-03-08T08:30:24.082" v="8273" actId="1076"/>
          <ac:spMkLst>
            <pc:docMk/>
            <pc:sldMk cId="2056978897" sldId="279"/>
            <ac:spMk id="27" creationId="{751000DD-09C4-4629-8693-4758C79542EF}"/>
          </ac:spMkLst>
        </pc:spChg>
        <pc:spChg chg="add mod">
          <ac:chgData name="Marie Moulins" userId="0cd5da6c6ee773f4" providerId="LiveId" clId="{41138152-DB68-4814-A0BE-AAD22E844AEB}" dt="2022-03-08T08:30:22.011" v="8272" actId="1076"/>
          <ac:spMkLst>
            <pc:docMk/>
            <pc:sldMk cId="2056978897" sldId="279"/>
            <ac:spMk id="28" creationId="{0D36424F-9DFC-4154-8466-2679E3438C4D}"/>
          </ac:spMkLst>
        </pc:spChg>
        <pc:spChg chg="add del mod">
          <ac:chgData name="Marie Moulins" userId="0cd5da6c6ee773f4" providerId="LiveId" clId="{41138152-DB68-4814-A0BE-AAD22E844AEB}" dt="2022-03-04T14:21:21.374" v="5077" actId="478"/>
          <ac:spMkLst>
            <pc:docMk/>
            <pc:sldMk cId="2056978897" sldId="279"/>
            <ac:spMk id="29" creationId="{3C9AB340-C127-4384-8565-7B366E9889BC}"/>
          </ac:spMkLst>
        </pc:spChg>
        <pc:spChg chg="add del mod">
          <ac:chgData name="Marie Moulins" userId="0cd5da6c6ee773f4" providerId="LiveId" clId="{41138152-DB68-4814-A0BE-AAD22E844AEB}" dt="2022-03-02T17:08:53.930" v="3312" actId="478"/>
          <ac:spMkLst>
            <pc:docMk/>
            <pc:sldMk cId="2056978897" sldId="279"/>
            <ac:spMk id="29" creationId="{66EF6EDF-BFFA-4739-A5B7-6AFD6F7CFCAC}"/>
          </ac:spMkLst>
        </pc:spChg>
        <pc:spChg chg="add mod">
          <ac:chgData name="Marie Moulins" userId="0cd5da6c6ee773f4" providerId="LiveId" clId="{41138152-DB68-4814-A0BE-AAD22E844AEB}" dt="2022-03-02T17:08:59.197" v="3314" actId="1076"/>
          <ac:spMkLst>
            <pc:docMk/>
            <pc:sldMk cId="2056978897" sldId="279"/>
            <ac:spMk id="30" creationId="{B1BC9D00-5D78-4B68-AB3A-1CB58D321AF1}"/>
          </ac:spMkLst>
        </pc:spChg>
        <pc:spChg chg="add del mod">
          <ac:chgData name="Marie Moulins" userId="0cd5da6c6ee773f4" providerId="LiveId" clId="{41138152-DB68-4814-A0BE-AAD22E844AEB}" dt="2022-03-02T17:08:45.624" v="3309" actId="478"/>
          <ac:spMkLst>
            <pc:docMk/>
            <pc:sldMk cId="2056978897" sldId="279"/>
            <ac:spMk id="31" creationId="{EC314495-2355-424D-942C-0E7DE8689860}"/>
          </ac:spMkLst>
        </pc:spChg>
        <pc:spChg chg="add del mod">
          <ac:chgData name="Marie Moulins" userId="0cd5da6c6ee773f4" providerId="LiveId" clId="{41138152-DB68-4814-A0BE-AAD22E844AEB}" dt="2022-03-04T14:20:32.098" v="5019"/>
          <ac:spMkLst>
            <pc:docMk/>
            <pc:sldMk cId="2056978897" sldId="279"/>
            <ac:spMk id="31" creationId="{EF7AB769-C934-4CD5-92ED-24B440D2CDDE}"/>
          </ac:spMkLst>
        </pc:spChg>
        <pc:spChg chg="add mod">
          <ac:chgData name="Marie Moulins" userId="0cd5da6c6ee773f4" providerId="LiveId" clId="{41138152-DB68-4814-A0BE-AAD22E844AEB}" dt="2022-03-08T08:30:40.469" v="8279" actId="1076"/>
          <ac:spMkLst>
            <pc:docMk/>
            <pc:sldMk cId="2056978897" sldId="279"/>
            <ac:spMk id="32" creationId="{FECB5239-B368-4F7F-8271-1C5E4E475AE5}"/>
          </ac:spMkLst>
        </pc:spChg>
      </pc:sldChg>
      <pc:sldChg chg="addSp delSp modSp add mod">
        <pc:chgData name="Marie Moulins" userId="0cd5da6c6ee773f4" providerId="LiveId" clId="{41138152-DB68-4814-A0BE-AAD22E844AEB}" dt="2022-03-08T08:32:41.391" v="8403" actId="1076"/>
        <pc:sldMkLst>
          <pc:docMk/>
          <pc:sldMk cId="229902020" sldId="280"/>
        </pc:sldMkLst>
        <pc:spChg chg="del">
          <ac:chgData name="Marie Moulins" userId="0cd5da6c6ee773f4" providerId="LiveId" clId="{41138152-DB68-4814-A0BE-AAD22E844AEB}" dt="2022-03-02T17:09:50.074" v="3318" actId="478"/>
          <ac:spMkLst>
            <pc:docMk/>
            <pc:sldMk cId="229902020" sldId="280"/>
            <ac:spMk id="3" creationId="{E4482332-8321-4F26-A28C-93C3FEEF5278}"/>
          </ac:spMkLst>
        </pc:spChg>
        <pc:spChg chg="add del mod">
          <ac:chgData name="Marie Moulins" userId="0cd5da6c6ee773f4" providerId="LiveId" clId="{41138152-DB68-4814-A0BE-AAD22E844AEB}" dt="2022-03-02T17:09:52.362" v="3319" actId="478"/>
          <ac:spMkLst>
            <pc:docMk/>
            <pc:sldMk cId="229902020" sldId="280"/>
            <ac:spMk id="5" creationId="{A06B5551-FE67-434A-B1FE-0249EB2D14C0}"/>
          </ac:spMkLst>
        </pc:spChg>
        <pc:spChg chg="add mod">
          <ac:chgData name="Marie Moulins" userId="0cd5da6c6ee773f4" providerId="LiveId" clId="{41138152-DB68-4814-A0BE-AAD22E844AEB}" dt="2022-03-07T15:38:00.269" v="6688" actId="1076"/>
          <ac:spMkLst>
            <pc:docMk/>
            <pc:sldMk cId="229902020" sldId="280"/>
            <ac:spMk id="9" creationId="{1A8A7AD0-4C3C-494A-81E2-02253DEB1143}"/>
          </ac:spMkLst>
        </pc:spChg>
        <pc:spChg chg="add mod">
          <ac:chgData name="Marie Moulins" userId="0cd5da6c6ee773f4" providerId="LiveId" clId="{41138152-DB68-4814-A0BE-AAD22E844AEB}" dt="2022-03-07T14:39:15.658" v="6216" actId="1076"/>
          <ac:spMkLst>
            <pc:docMk/>
            <pc:sldMk cId="229902020" sldId="280"/>
            <ac:spMk id="11" creationId="{A0E7DAD0-F8FA-4D21-953E-16C4EA59D15C}"/>
          </ac:spMkLst>
        </pc:spChg>
        <pc:spChg chg="add mod">
          <ac:chgData name="Marie Moulins" userId="0cd5da6c6ee773f4" providerId="LiveId" clId="{41138152-DB68-4814-A0BE-AAD22E844AEB}" dt="2022-03-08T08:31:25.506" v="8311" actId="1076"/>
          <ac:spMkLst>
            <pc:docMk/>
            <pc:sldMk cId="229902020" sldId="280"/>
            <ac:spMk id="13" creationId="{B7DF2C9C-7FC9-4E51-B83D-7FB10D1AC2E4}"/>
          </ac:spMkLst>
        </pc:spChg>
        <pc:spChg chg="add del mod">
          <ac:chgData name="Marie Moulins" userId="0cd5da6c6ee773f4" providerId="LiveId" clId="{41138152-DB68-4814-A0BE-AAD22E844AEB}" dt="2022-03-04T16:38:15.979" v="6059" actId="478"/>
          <ac:spMkLst>
            <pc:docMk/>
            <pc:sldMk cId="229902020" sldId="280"/>
            <ac:spMk id="14" creationId="{7B9F699D-8D18-4EC1-AB63-FA687EA41CDE}"/>
          </ac:spMkLst>
        </pc:spChg>
        <pc:spChg chg="add mod">
          <ac:chgData name="Marie Moulins" userId="0cd5da6c6ee773f4" providerId="LiveId" clId="{41138152-DB68-4814-A0BE-AAD22E844AEB}" dt="2022-03-07T14:38:54.199" v="6215" actId="1076"/>
          <ac:spMkLst>
            <pc:docMk/>
            <pc:sldMk cId="229902020" sldId="280"/>
            <ac:spMk id="15" creationId="{ABF29B1E-BF94-4C39-AF91-A9575BEFB251}"/>
          </ac:spMkLst>
        </pc:spChg>
        <pc:spChg chg="add mod">
          <ac:chgData name="Marie Moulins" userId="0cd5da6c6ee773f4" providerId="LiveId" clId="{41138152-DB68-4814-A0BE-AAD22E844AEB}" dt="2022-03-07T14:39:17.909" v="6217" actId="1076"/>
          <ac:spMkLst>
            <pc:docMk/>
            <pc:sldMk cId="229902020" sldId="280"/>
            <ac:spMk id="16" creationId="{6BD5FAAC-D078-42EF-9AF2-834252A41B73}"/>
          </ac:spMkLst>
        </pc:spChg>
        <pc:spChg chg="add mod">
          <ac:chgData name="Marie Moulins" userId="0cd5da6c6ee773f4" providerId="LiveId" clId="{41138152-DB68-4814-A0BE-AAD22E844AEB}" dt="2022-03-07T14:39:25.938" v="6220" actId="1076"/>
          <ac:spMkLst>
            <pc:docMk/>
            <pc:sldMk cId="229902020" sldId="280"/>
            <ac:spMk id="17" creationId="{0CB5CBB6-3C91-49DC-A122-CD74F4BE9843}"/>
          </ac:spMkLst>
        </pc:spChg>
        <pc:spChg chg="add mod">
          <ac:chgData name="Marie Moulins" userId="0cd5da6c6ee773f4" providerId="LiveId" clId="{41138152-DB68-4814-A0BE-AAD22E844AEB}" dt="2022-03-08T08:32:26.684" v="8399" actId="1076"/>
          <ac:spMkLst>
            <pc:docMk/>
            <pc:sldMk cId="229902020" sldId="280"/>
            <ac:spMk id="18" creationId="{3DD0566A-3190-4840-BC50-3A5B4D967260}"/>
          </ac:spMkLst>
        </pc:spChg>
        <pc:spChg chg="add mod">
          <ac:chgData name="Marie Moulins" userId="0cd5da6c6ee773f4" providerId="LiveId" clId="{41138152-DB68-4814-A0BE-AAD22E844AEB}" dt="2022-03-08T08:31:42.291" v="8316" actId="1076"/>
          <ac:spMkLst>
            <pc:docMk/>
            <pc:sldMk cId="229902020" sldId="280"/>
            <ac:spMk id="19" creationId="{9A52192D-0F2D-4E07-9504-0168D9A144E3}"/>
          </ac:spMkLst>
        </pc:spChg>
        <pc:spChg chg="add mod">
          <ac:chgData name="Marie Moulins" userId="0cd5da6c6ee773f4" providerId="LiveId" clId="{41138152-DB68-4814-A0BE-AAD22E844AEB}" dt="2022-03-08T08:32:38.452" v="8402" actId="1076"/>
          <ac:spMkLst>
            <pc:docMk/>
            <pc:sldMk cId="229902020" sldId="280"/>
            <ac:spMk id="20" creationId="{B186FA91-54FF-4938-9FE3-177357856B0F}"/>
          </ac:spMkLst>
        </pc:spChg>
        <pc:spChg chg="add mod">
          <ac:chgData name="Marie Moulins" userId="0cd5da6c6ee773f4" providerId="LiveId" clId="{41138152-DB68-4814-A0BE-AAD22E844AEB}" dt="2022-03-07T14:39:35.316" v="6223" actId="1076"/>
          <ac:spMkLst>
            <pc:docMk/>
            <pc:sldMk cId="229902020" sldId="280"/>
            <ac:spMk id="21" creationId="{CDF23799-823A-4009-9372-A2B337A94F9D}"/>
          </ac:spMkLst>
        </pc:spChg>
        <pc:spChg chg="add mod">
          <ac:chgData name="Marie Moulins" userId="0cd5da6c6ee773f4" providerId="LiveId" clId="{41138152-DB68-4814-A0BE-AAD22E844AEB}" dt="2022-03-08T08:31:35.376" v="8314" actId="1076"/>
          <ac:spMkLst>
            <pc:docMk/>
            <pc:sldMk cId="229902020" sldId="280"/>
            <ac:spMk id="22" creationId="{CE5744A3-85E9-4AB7-8269-05AD99A4EBC7}"/>
          </ac:spMkLst>
        </pc:spChg>
        <pc:spChg chg="add mod">
          <ac:chgData name="Marie Moulins" userId="0cd5da6c6ee773f4" providerId="LiveId" clId="{41138152-DB68-4814-A0BE-AAD22E844AEB}" dt="2022-03-07T14:39:30.448" v="6221" actId="1076"/>
          <ac:spMkLst>
            <pc:docMk/>
            <pc:sldMk cId="229902020" sldId="280"/>
            <ac:spMk id="23" creationId="{3B5F4C2F-3A02-45C2-A062-46D87D403149}"/>
          </ac:spMkLst>
        </pc:spChg>
        <pc:spChg chg="add mod">
          <ac:chgData name="Marie Moulins" userId="0cd5da6c6ee773f4" providerId="LiveId" clId="{41138152-DB68-4814-A0BE-AAD22E844AEB}" dt="2022-03-07T14:39:46.962" v="6225" actId="1076"/>
          <ac:spMkLst>
            <pc:docMk/>
            <pc:sldMk cId="229902020" sldId="280"/>
            <ac:spMk id="24" creationId="{D982DA94-9FAF-42FD-AAE4-F9B5DA91335A}"/>
          </ac:spMkLst>
        </pc:spChg>
        <pc:spChg chg="add mod">
          <ac:chgData name="Marie Moulins" userId="0cd5da6c6ee773f4" providerId="LiveId" clId="{41138152-DB68-4814-A0BE-AAD22E844AEB}" dt="2022-03-08T08:31:29.114" v="8312" actId="1076"/>
          <ac:spMkLst>
            <pc:docMk/>
            <pc:sldMk cId="229902020" sldId="280"/>
            <ac:spMk id="25" creationId="{5308B93C-E828-4128-8EE0-387AD694131A}"/>
          </ac:spMkLst>
        </pc:spChg>
        <pc:spChg chg="add del mod">
          <ac:chgData name="Marie Moulins" userId="0cd5da6c6ee773f4" providerId="LiveId" clId="{41138152-DB68-4814-A0BE-AAD22E844AEB}" dt="2022-03-02T17:24:53.313" v="3786" actId="478"/>
          <ac:spMkLst>
            <pc:docMk/>
            <pc:sldMk cId="229902020" sldId="280"/>
            <ac:spMk id="26" creationId="{0421A676-4F13-4B53-94BA-6B501C6AC234}"/>
          </ac:spMkLst>
        </pc:spChg>
        <pc:spChg chg="add mod">
          <ac:chgData name="Marie Moulins" userId="0cd5da6c6ee773f4" providerId="LiveId" clId="{41138152-DB68-4814-A0BE-AAD22E844AEB}" dt="2022-03-08T08:32:30.658" v="8400" actId="1076"/>
          <ac:spMkLst>
            <pc:docMk/>
            <pc:sldMk cId="229902020" sldId="280"/>
            <ac:spMk id="26" creationId="{5226FE78-DB34-40E6-A30A-0D16630179F6}"/>
          </ac:spMkLst>
        </pc:spChg>
        <pc:spChg chg="add mod">
          <ac:chgData name="Marie Moulins" userId="0cd5da6c6ee773f4" providerId="LiveId" clId="{41138152-DB68-4814-A0BE-AAD22E844AEB}" dt="2022-03-08T08:32:41.391" v="8403" actId="1076"/>
          <ac:spMkLst>
            <pc:docMk/>
            <pc:sldMk cId="229902020" sldId="280"/>
            <ac:spMk id="28" creationId="{7737EE99-FF1B-4C13-821F-744654FF82BF}"/>
          </ac:spMkLst>
        </pc:spChg>
        <pc:spChg chg="add mod">
          <ac:chgData name="Marie Moulins" userId="0cd5da6c6ee773f4" providerId="LiveId" clId="{41138152-DB68-4814-A0BE-AAD22E844AEB}" dt="2022-03-08T08:31:32.384" v="8313" actId="1076"/>
          <ac:spMkLst>
            <pc:docMk/>
            <pc:sldMk cId="229902020" sldId="280"/>
            <ac:spMk id="29" creationId="{40BBF5D4-03F7-40CD-8F01-635D0674ABF1}"/>
          </ac:spMkLst>
        </pc:spChg>
      </pc:sldChg>
      <pc:sldChg chg="addSp delSp modSp add mod modNotesTx">
        <pc:chgData name="Marie Moulins" userId="0cd5da6c6ee773f4" providerId="LiveId" clId="{41138152-DB68-4814-A0BE-AAD22E844AEB}" dt="2022-03-08T14:52:31.673" v="8977" actId="478"/>
        <pc:sldMkLst>
          <pc:docMk/>
          <pc:sldMk cId="1411760204" sldId="281"/>
        </pc:sldMkLst>
        <pc:spChg chg="mod">
          <ac:chgData name="Marie Moulins" userId="0cd5da6c6ee773f4" providerId="LiveId" clId="{41138152-DB68-4814-A0BE-AAD22E844AEB}" dt="2022-03-08T14:52:24.697" v="8976" actId="20577"/>
          <ac:spMkLst>
            <pc:docMk/>
            <pc:sldMk cId="1411760204" sldId="281"/>
            <ac:spMk id="2" creationId="{CF5606AB-0883-4100-B1CB-9E884C55D908}"/>
          </ac:spMkLst>
        </pc:spChg>
        <pc:spChg chg="add del mod">
          <ac:chgData name="Marie Moulins" userId="0cd5da6c6ee773f4" providerId="LiveId" clId="{41138152-DB68-4814-A0BE-AAD22E844AEB}" dt="2022-03-07T15:23:57.560" v="6660"/>
          <ac:spMkLst>
            <pc:docMk/>
            <pc:sldMk cId="1411760204" sldId="281"/>
            <ac:spMk id="3" creationId="{6C5A0EEB-E54D-4B5E-BECA-46EBEC0B5918}"/>
          </ac:spMkLst>
        </pc:spChg>
        <pc:spChg chg="del">
          <ac:chgData name="Marie Moulins" userId="0cd5da6c6ee773f4" providerId="LiveId" clId="{41138152-DB68-4814-A0BE-AAD22E844AEB}" dt="2022-03-02T17:27:55.812" v="3884" actId="478"/>
          <ac:spMkLst>
            <pc:docMk/>
            <pc:sldMk cId="1411760204" sldId="281"/>
            <ac:spMk id="3" creationId="{E4482332-8321-4F26-A28C-93C3FEEF5278}"/>
          </ac:spMkLst>
        </pc:spChg>
        <pc:spChg chg="add del mod">
          <ac:chgData name="Marie Moulins" userId="0cd5da6c6ee773f4" providerId="LiveId" clId="{41138152-DB68-4814-A0BE-AAD22E844AEB}" dt="2022-03-02T17:28:23.724" v="3886" actId="478"/>
          <ac:spMkLst>
            <pc:docMk/>
            <pc:sldMk cId="1411760204" sldId="281"/>
            <ac:spMk id="5" creationId="{84B2A7B6-2348-4D54-825E-BC9F79BA2685}"/>
          </ac:spMkLst>
        </pc:spChg>
        <pc:spChg chg="add del mod">
          <ac:chgData name="Marie Moulins" userId="0cd5da6c6ee773f4" providerId="LiveId" clId="{41138152-DB68-4814-A0BE-AAD22E844AEB}" dt="2022-03-07T15:00:42.248" v="6509" actId="478"/>
          <ac:spMkLst>
            <pc:docMk/>
            <pc:sldMk cId="1411760204" sldId="281"/>
            <ac:spMk id="9" creationId="{612B5565-DA62-4D0E-ABD5-5F3C5C3F6B9E}"/>
          </ac:spMkLst>
        </pc:spChg>
        <pc:spChg chg="add del mod">
          <ac:chgData name="Marie Moulins" userId="0cd5da6c6ee773f4" providerId="LiveId" clId="{41138152-DB68-4814-A0BE-AAD22E844AEB}" dt="2022-03-04T16:30:01.992" v="6033"/>
          <ac:spMkLst>
            <pc:docMk/>
            <pc:sldMk cId="1411760204" sldId="281"/>
            <ac:spMk id="11" creationId="{704013C2-6887-41D8-A031-4D8F3049AFD3}"/>
          </ac:spMkLst>
        </pc:spChg>
        <pc:spChg chg="add mod">
          <ac:chgData name="Marie Moulins" userId="0cd5da6c6ee773f4" providerId="LiveId" clId="{41138152-DB68-4814-A0BE-AAD22E844AEB}" dt="2022-03-08T08:36:28.340" v="8413" actId="1076"/>
          <ac:spMkLst>
            <pc:docMk/>
            <pc:sldMk cId="1411760204" sldId="281"/>
            <ac:spMk id="13" creationId="{1CF1DCE5-6236-4843-ABB6-1A810538671C}"/>
          </ac:spMkLst>
        </pc:spChg>
        <pc:spChg chg="add mod">
          <ac:chgData name="Marie Moulins" userId="0cd5da6c6ee773f4" providerId="LiveId" clId="{41138152-DB68-4814-A0BE-AAD22E844AEB}" dt="2022-03-08T08:35:57.485" v="8405" actId="1076"/>
          <ac:spMkLst>
            <pc:docMk/>
            <pc:sldMk cId="1411760204" sldId="281"/>
            <ac:spMk id="14" creationId="{42D6AEF4-9E74-4F2C-B6CC-2DB53287C740}"/>
          </ac:spMkLst>
        </pc:spChg>
        <pc:spChg chg="add mod">
          <ac:chgData name="Marie Moulins" userId="0cd5da6c6ee773f4" providerId="LiveId" clId="{41138152-DB68-4814-A0BE-AAD22E844AEB}" dt="2022-03-08T08:37:11.629" v="8466" actId="14100"/>
          <ac:spMkLst>
            <pc:docMk/>
            <pc:sldMk cId="1411760204" sldId="281"/>
            <ac:spMk id="15" creationId="{013A4E6F-1052-4F26-89E6-86A9DA6976D3}"/>
          </ac:spMkLst>
        </pc:spChg>
        <pc:spChg chg="add del mod">
          <ac:chgData name="Marie Moulins" userId="0cd5da6c6ee773f4" providerId="LiveId" clId="{41138152-DB68-4814-A0BE-AAD22E844AEB}" dt="2022-03-02T17:29:27.360" v="3931" actId="478"/>
          <ac:spMkLst>
            <pc:docMk/>
            <pc:sldMk cId="1411760204" sldId="281"/>
            <ac:spMk id="15" creationId="{EFC2616B-1AA1-4EFE-87F1-0D38BE5A3893}"/>
          </ac:spMkLst>
        </pc:spChg>
        <pc:spChg chg="add mod">
          <ac:chgData name="Marie Moulins" userId="0cd5da6c6ee773f4" providerId="LiveId" clId="{41138152-DB68-4814-A0BE-AAD22E844AEB}" dt="2022-03-08T08:38:27.650" v="8539" actId="1076"/>
          <ac:spMkLst>
            <pc:docMk/>
            <pc:sldMk cId="1411760204" sldId="281"/>
            <ac:spMk id="16" creationId="{A1FC5627-4201-4C98-A534-E02E632E2A58}"/>
          </ac:spMkLst>
        </pc:spChg>
        <pc:spChg chg="add del mod">
          <ac:chgData name="Marie Moulins" userId="0cd5da6c6ee773f4" providerId="LiveId" clId="{41138152-DB68-4814-A0BE-AAD22E844AEB}" dt="2022-03-07T15:00:53.514" v="6512" actId="478"/>
          <ac:spMkLst>
            <pc:docMk/>
            <pc:sldMk cId="1411760204" sldId="281"/>
            <ac:spMk id="16" creationId="{DE1DFD61-AFB0-40B3-A7FF-AB96DBD93A2F}"/>
          </ac:spMkLst>
        </pc:spChg>
        <pc:spChg chg="add mod">
          <ac:chgData name="Marie Moulins" userId="0cd5da6c6ee773f4" providerId="LiveId" clId="{41138152-DB68-4814-A0BE-AAD22E844AEB}" dt="2022-03-08T08:35:59.931" v="8406" actId="1076"/>
          <ac:spMkLst>
            <pc:docMk/>
            <pc:sldMk cId="1411760204" sldId="281"/>
            <ac:spMk id="17" creationId="{8716FBF7-65B6-4ED2-8417-ED3B6400A923}"/>
          </ac:spMkLst>
        </pc:spChg>
        <pc:spChg chg="add mod">
          <ac:chgData name="Marie Moulins" userId="0cd5da6c6ee773f4" providerId="LiveId" clId="{41138152-DB68-4814-A0BE-AAD22E844AEB}" dt="2022-03-08T08:36:03.662" v="8407" actId="1076"/>
          <ac:spMkLst>
            <pc:docMk/>
            <pc:sldMk cId="1411760204" sldId="281"/>
            <ac:spMk id="18" creationId="{44220C5E-255F-4FAD-955C-4171CA774A62}"/>
          </ac:spMkLst>
        </pc:spChg>
        <pc:spChg chg="add mod">
          <ac:chgData name="Marie Moulins" userId="0cd5da6c6ee773f4" providerId="LiveId" clId="{41138152-DB68-4814-A0BE-AAD22E844AEB}" dt="2022-03-08T08:36:07.363" v="8408" actId="1076"/>
          <ac:spMkLst>
            <pc:docMk/>
            <pc:sldMk cId="1411760204" sldId="281"/>
            <ac:spMk id="19" creationId="{A1BF9FEA-B077-4611-902F-5A6321384B45}"/>
          </ac:spMkLst>
        </pc:spChg>
        <pc:spChg chg="add del mod">
          <ac:chgData name="Marie Moulins" userId="0cd5da6c6ee773f4" providerId="LiveId" clId="{41138152-DB68-4814-A0BE-AAD22E844AEB}" dt="2022-03-08T14:52:31.673" v="8977" actId="478"/>
          <ac:spMkLst>
            <pc:docMk/>
            <pc:sldMk cId="1411760204" sldId="281"/>
            <ac:spMk id="20" creationId="{1C8B81AA-600F-41B7-A8EB-BEC7BE405158}"/>
          </ac:spMkLst>
        </pc:spChg>
        <pc:spChg chg="add del mod">
          <ac:chgData name="Marie Moulins" userId="0cd5da6c6ee773f4" providerId="LiveId" clId="{41138152-DB68-4814-A0BE-AAD22E844AEB}" dt="2022-03-07T15:00:50.067" v="6511" actId="478"/>
          <ac:spMkLst>
            <pc:docMk/>
            <pc:sldMk cId="1411760204" sldId="281"/>
            <ac:spMk id="20" creationId="{C7BD9F92-67CD-4C68-A3D0-1EFFADC8AA50}"/>
          </ac:spMkLst>
        </pc:spChg>
        <pc:spChg chg="add mod">
          <ac:chgData name="Marie Moulins" userId="0cd5da6c6ee773f4" providerId="LiveId" clId="{41138152-DB68-4814-A0BE-AAD22E844AEB}" dt="2022-03-08T08:38:24.080" v="8538" actId="1076"/>
          <ac:spMkLst>
            <pc:docMk/>
            <pc:sldMk cId="1411760204" sldId="281"/>
            <ac:spMk id="21" creationId="{FA45EA18-40A6-46AE-9537-918E2CF21DA4}"/>
          </ac:spMkLst>
        </pc:spChg>
        <pc:spChg chg="add mod">
          <ac:chgData name="Marie Moulins" userId="0cd5da6c6ee773f4" providerId="LiveId" clId="{41138152-DB68-4814-A0BE-AAD22E844AEB}" dt="2022-03-08T08:36:11.547" v="8409" actId="1076"/>
          <ac:spMkLst>
            <pc:docMk/>
            <pc:sldMk cId="1411760204" sldId="281"/>
            <ac:spMk id="22" creationId="{6289E038-2DE8-4B03-AFBD-DB4C17F55A1E}"/>
          </ac:spMkLst>
        </pc:spChg>
        <pc:spChg chg="add mod">
          <ac:chgData name="Marie Moulins" userId="0cd5da6c6ee773f4" providerId="LiveId" clId="{41138152-DB68-4814-A0BE-AAD22E844AEB}" dt="2022-03-08T08:36:21.013" v="8411" actId="1076"/>
          <ac:spMkLst>
            <pc:docMk/>
            <pc:sldMk cId="1411760204" sldId="281"/>
            <ac:spMk id="23" creationId="{F64D0032-0827-4B19-9BA6-069B9D5A4785}"/>
          </ac:spMkLst>
        </pc:spChg>
        <pc:spChg chg="add mod">
          <ac:chgData name="Marie Moulins" userId="0cd5da6c6ee773f4" providerId="LiveId" clId="{41138152-DB68-4814-A0BE-AAD22E844AEB}" dt="2022-03-08T08:36:23.960" v="8412" actId="1076"/>
          <ac:spMkLst>
            <pc:docMk/>
            <pc:sldMk cId="1411760204" sldId="281"/>
            <ac:spMk id="24" creationId="{3B5E7D00-AF3E-43E6-B4CC-8D65A90A2F13}"/>
          </ac:spMkLst>
        </pc:spChg>
        <pc:spChg chg="add del mod">
          <ac:chgData name="Marie Moulins" userId="0cd5da6c6ee773f4" providerId="LiveId" clId="{41138152-DB68-4814-A0BE-AAD22E844AEB}" dt="2022-03-02T17:44:19.505" v="4506" actId="478"/>
          <ac:spMkLst>
            <pc:docMk/>
            <pc:sldMk cId="1411760204" sldId="281"/>
            <ac:spMk id="24" creationId="{6F1BE55F-4AB0-4C18-B2A1-88153E6E88F1}"/>
          </ac:spMkLst>
        </pc:spChg>
        <pc:spChg chg="add del mod">
          <ac:chgData name="Marie Moulins" userId="0cd5da6c6ee773f4" providerId="LiveId" clId="{41138152-DB68-4814-A0BE-AAD22E844AEB}" dt="2022-03-07T15:00:46.317" v="6510" actId="478"/>
          <ac:spMkLst>
            <pc:docMk/>
            <pc:sldMk cId="1411760204" sldId="281"/>
            <ac:spMk id="25" creationId="{A572A366-ED91-4BC1-9F1F-341F04C5C069}"/>
          </ac:spMkLst>
        </pc:spChg>
        <pc:spChg chg="add del mod">
          <ac:chgData name="Marie Moulins" userId="0cd5da6c6ee773f4" providerId="LiveId" clId="{41138152-DB68-4814-A0BE-AAD22E844AEB}" dt="2022-03-07T15:17:17.734" v="6593" actId="478"/>
          <ac:spMkLst>
            <pc:docMk/>
            <pc:sldMk cId="1411760204" sldId="281"/>
            <ac:spMk id="26" creationId="{8E12E23C-FE7B-4840-9246-C9E5D6312012}"/>
          </ac:spMkLst>
        </pc:spChg>
        <pc:spChg chg="add del mod">
          <ac:chgData name="Marie Moulins" userId="0cd5da6c6ee773f4" providerId="LiveId" clId="{41138152-DB68-4814-A0BE-AAD22E844AEB}" dt="2022-03-07T15:17:21.026" v="6594" actId="478"/>
          <ac:spMkLst>
            <pc:docMk/>
            <pc:sldMk cId="1411760204" sldId="281"/>
            <ac:spMk id="27" creationId="{643A8E8F-1785-4C42-B24F-C936D84D53C5}"/>
          </ac:spMkLst>
        </pc:spChg>
        <pc:spChg chg="add del mod ord">
          <ac:chgData name="Marie Moulins" userId="0cd5da6c6ee773f4" providerId="LiveId" clId="{41138152-DB68-4814-A0BE-AAD22E844AEB}" dt="2022-03-07T17:46:19.624" v="6805" actId="478"/>
          <ac:spMkLst>
            <pc:docMk/>
            <pc:sldMk cId="1411760204" sldId="281"/>
            <ac:spMk id="28" creationId="{3416D716-E7E6-45B5-BA36-9C2EB124A17A}"/>
          </ac:spMkLst>
        </pc:spChg>
        <pc:spChg chg="add del mod">
          <ac:chgData name="Marie Moulins" userId="0cd5da6c6ee773f4" providerId="LiveId" clId="{41138152-DB68-4814-A0BE-AAD22E844AEB}" dt="2022-03-07T17:46:25.444" v="6807" actId="478"/>
          <ac:spMkLst>
            <pc:docMk/>
            <pc:sldMk cId="1411760204" sldId="281"/>
            <ac:spMk id="29" creationId="{71D126E4-9C4C-4434-9E94-B9D1889A29F9}"/>
          </ac:spMkLst>
        </pc:spChg>
        <pc:spChg chg="add del mod">
          <ac:chgData name="Marie Moulins" userId="0cd5da6c6ee773f4" providerId="LiveId" clId="{41138152-DB68-4814-A0BE-AAD22E844AEB}" dt="2022-03-07T17:46:22.456" v="6806" actId="478"/>
          <ac:spMkLst>
            <pc:docMk/>
            <pc:sldMk cId="1411760204" sldId="281"/>
            <ac:spMk id="30" creationId="{03B62DDC-5C6E-43F3-85D3-016D360018DF}"/>
          </ac:spMkLst>
        </pc:spChg>
      </pc:sldChg>
      <pc:sldChg chg="addSp delSp modSp new mod setBg">
        <pc:chgData name="Marie Moulins" userId="0cd5da6c6ee773f4" providerId="LiveId" clId="{41138152-DB68-4814-A0BE-AAD22E844AEB}" dt="2022-03-08T18:27:20.870" v="12256" actId="478"/>
        <pc:sldMkLst>
          <pc:docMk/>
          <pc:sldMk cId="4044063063" sldId="282"/>
        </pc:sldMkLst>
        <pc:spChg chg="del mod">
          <ac:chgData name="Marie Moulins" userId="0cd5da6c6ee773f4" providerId="LiveId" clId="{41138152-DB68-4814-A0BE-AAD22E844AEB}" dt="2022-03-08T16:41:34.145" v="10386" actId="478"/>
          <ac:spMkLst>
            <pc:docMk/>
            <pc:sldMk cId="4044063063" sldId="282"/>
            <ac:spMk id="2" creationId="{C81F5C16-B091-4253-8356-F8B3458F438F}"/>
          </ac:spMkLst>
        </pc:spChg>
        <pc:spChg chg="del">
          <ac:chgData name="Marie Moulins" userId="0cd5da6c6ee773f4" providerId="LiveId" clId="{41138152-DB68-4814-A0BE-AAD22E844AEB}" dt="2022-03-08T16:41:27.078" v="10385" actId="931"/>
          <ac:spMkLst>
            <pc:docMk/>
            <pc:sldMk cId="4044063063" sldId="282"/>
            <ac:spMk id="3" creationId="{F0737956-782C-44E1-AFEC-55F6E20C9DE2}"/>
          </ac:spMkLst>
        </pc:spChg>
        <pc:spChg chg="add mod">
          <ac:chgData name="Marie Moulins" userId="0cd5da6c6ee773f4" providerId="LiveId" clId="{41138152-DB68-4814-A0BE-AAD22E844AEB}" dt="2022-03-08T16:53:16.307" v="10588" actId="26606"/>
          <ac:spMkLst>
            <pc:docMk/>
            <pc:sldMk cId="4044063063" sldId="282"/>
            <ac:spMk id="7" creationId="{B4E7E41A-ECA2-4889-933C-9E3E9984FEED}"/>
          </ac:spMkLst>
        </pc:spChg>
        <pc:spChg chg="add mod">
          <ac:chgData name="Marie Moulins" userId="0cd5da6c6ee773f4" providerId="LiveId" clId="{41138152-DB68-4814-A0BE-AAD22E844AEB}" dt="2022-03-08T18:27:00.460" v="12254" actId="14100"/>
          <ac:spMkLst>
            <pc:docMk/>
            <pc:sldMk cId="4044063063" sldId="282"/>
            <ac:spMk id="8" creationId="{4B2BAD0C-427A-4970-BB5A-9F509FADFD91}"/>
          </ac:spMkLst>
        </pc:spChg>
        <pc:spChg chg="add del">
          <ac:chgData name="Marie Moulins" userId="0cd5da6c6ee773f4" providerId="LiveId" clId="{41138152-DB68-4814-A0BE-AAD22E844AEB}" dt="2022-03-08T18:27:20.870" v="12256" actId="478"/>
          <ac:spMkLst>
            <pc:docMk/>
            <pc:sldMk cId="4044063063" sldId="282"/>
            <ac:spMk id="12" creationId="{C9167355-6EBF-49DF-BD9E-2097379597A9}"/>
          </ac:spMkLst>
        </pc:spChg>
        <pc:spChg chg="add">
          <ac:chgData name="Marie Moulins" userId="0cd5da6c6ee773f4" providerId="LiveId" clId="{41138152-DB68-4814-A0BE-AAD22E844AEB}" dt="2022-03-08T16:53:16.307" v="10588" actId="26606"/>
          <ac:spMkLst>
            <pc:docMk/>
            <pc:sldMk cId="4044063063" sldId="282"/>
            <ac:spMk id="13" creationId="{743AA782-23D1-4521-8CAD-47662984AA08}"/>
          </ac:spMkLst>
        </pc:spChg>
        <pc:spChg chg="add">
          <ac:chgData name="Marie Moulins" userId="0cd5da6c6ee773f4" providerId="LiveId" clId="{41138152-DB68-4814-A0BE-AAD22E844AEB}" dt="2022-03-08T16:53:16.307" v="10588" actId="26606"/>
          <ac:spMkLst>
            <pc:docMk/>
            <pc:sldMk cId="4044063063" sldId="282"/>
            <ac:spMk id="15" creationId="{71877DBC-BB60-40F0-AC93-2ACDBAAE60CE}"/>
          </ac:spMkLst>
        </pc:spChg>
        <pc:picChg chg="add mod ord modCrop">
          <ac:chgData name="Marie Moulins" userId="0cd5da6c6ee773f4" providerId="LiveId" clId="{41138152-DB68-4814-A0BE-AAD22E844AEB}" dt="2022-03-08T16:53:16.307" v="10588" actId="26606"/>
          <ac:picMkLst>
            <pc:docMk/>
            <pc:sldMk cId="4044063063" sldId="282"/>
            <ac:picMk id="5" creationId="{11A364B7-2A6C-4AEC-9821-73E215BFFE00}"/>
          </ac:picMkLst>
        </pc:picChg>
      </pc:sldChg>
      <pc:sldChg chg="modSp add mod">
        <pc:chgData name="Marie Moulins" userId="0cd5da6c6ee773f4" providerId="LiveId" clId="{41138152-DB68-4814-A0BE-AAD22E844AEB}" dt="2022-03-08T18:29:51.352" v="12331" actId="27636"/>
        <pc:sldMkLst>
          <pc:docMk/>
          <pc:sldMk cId="4292405646" sldId="283"/>
        </pc:sldMkLst>
        <pc:spChg chg="mod">
          <ac:chgData name="Marie Moulins" userId="0cd5da6c6ee773f4" providerId="LiveId" clId="{41138152-DB68-4814-A0BE-AAD22E844AEB}" dt="2022-03-08T18:28:04.503" v="12265" actId="122"/>
          <ac:spMkLst>
            <pc:docMk/>
            <pc:sldMk cId="4292405646" sldId="283"/>
            <ac:spMk id="7" creationId="{B4E7E41A-ECA2-4889-933C-9E3E9984FEED}"/>
          </ac:spMkLst>
        </pc:spChg>
        <pc:spChg chg="mod">
          <ac:chgData name="Marie Moulins" userId="0cd5da6c6ee773f4" providerId="LiveId" clId="{41138152-DB68-4814-A0BE-AAD22E844AEB}" dt="2022-03-08T18:29:51.352" v="12331" actId="27636"/>
          <ac:spMkLst>
            <pc:docMk/>
            <pc:sldMk cId="4292405646" sldId="283"/>
            <ac:spMk id="8" creationId="{4B2BAD0C-427A-4970-BB5A-9F509FADFD91}"/>
          </ac:spMkLst>
        </pc:spChg>
        <pc:picChg chg="mod">
          <ac:chgData name="Marie Moulins" userId="0cd5da6c6ee773f4" providerId="LiveId" clId="{41138152-DB68-4814-A0BE-AAD22E844AEB}" dt="2022-03-08T18:29:47.694" v="12329" actId="14100"/>
          <ac:picMkLst>
            <pc:docMk/>
            <pc:sldMk cId="4292405646" sldId="283"/>
            <ac:picMk id="5" creationId="{11A364B7-2A6C-4AEC-9821-73E215BFFE00}"/>
          </ac:picMkLst>
        </pc:picChg>
      </pc:sldChg>
    </pc:docChg>
  </pc:docChgLst>
</pc:chgInfo>
</file>

<file path=ppt/comments/modernComment_112_8BD0D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E8A26C-DFE6-4D40-82C6-2A02B2B9DFF6}" authorId="{0B973E82-5B09-8A3B-BF92-60720AB7BFFA}" created="2022-03-10T11:08:08.6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607415" sldId="274"/>
      <ac:spMk id="9" creationId="{C4D86EBC-2406-462D-8014-675A981518AA}"/>
    </ac:deMkLst>
    <p188:txBody>
      <a:bodyPr/>
      <a:lstStyle/>
      <a:p>
        <a:r>
          <a:rPr lang="fr-FR"/>
          <a:t>Catherine Demange : Adhésion: une relance à toutes les personnes en ACI mais non adhérentes a été faite en décembre qui a porté ses fruits. </a:t>
        </a:r>
      </a:p>
    </p188:txBody>
  </p188:cm>
</p188:cmLst>
</file>

<file path=ppt/comments/modernComment_114_60B575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92474C-2FE7-4816-AD3C-6F8F6C58BA71}" authorId="{0B973E82-5B09-8A3B-BF92-60720AB7BFFA}" created="2022-03-10T11:26:44.3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22504820" sldId="276"/>
      <ac:spMk id="11" creationId="{AB61C582-CA16-4683-B60A-5AC4DD6EECBF}"/>
    </ac:deMkLst>
    <p188:txBody>
      <a:bodyPr/>
      <a:lstStyle/>
      <a:p>
        <a:r>
          <a:rPr lang="fr-FR"/>
          <a:t>Anne Marie Chauvet: Suite à votre visite à Rome, le territoire a organisé une émission de radio RCF pour échanger sur Etre Apôtre aujourd'hui</a:t>
        </a:r>
      </a:p>
    </p188:txBody>
  </p188:cm>
  <p188:cm id="{54A9843C-A67D-49AB-ADE6-C9E1B7C7EA38}" authorId="{0B973E82-5B09-8A3B-BF92-60720AB7BFFA}" created="2022-03-10T11:29:59.7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22504820" sldId="276"/>
      <ac:spMk id="4" creationId="{ED087242-1661-4630-B962-797997A0696E}"/>
    </ac:deMkLst>
    <p188:txBody>
      <a:bodyPr/>
      <a:lstStyle/>
      <a:p>
        <a:r>
          <a:rPr lang="fr-FR"/>
          <a:t>Anne Delouche ( sur la partie vie du mouvement) : accompagner à la prise de responsabilité de coordinatrice. Expérience réussie pour les deux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1249-080A-4BC0-84EE-C9725F17B3FC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54C3-01F1-45A3-9B06-731B4373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34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difficultés </a:t>
            </a:r>
            <a:r>
              <a:rPr lang="fr-FR" dirty="0"/>
              <a:t>: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diminution du nombre de personnes en équipe, disparition de plusieurs équipes depuis la crise sanitaire</a:t>
            </a:r>
            <a:endParaRPr lang="fr-FR" dirty="0"/>
          </a:p>
          <a:p>
            <a:r>
              <a:rPr lang="fr-FR" dirty="0"/>
              <a:t>Les paroissiens sont largement engagés dans toutes les sortes d’actions et le mode d’action de l’ACI ne semble plus convenir. Diminution des réflexions </a:t>
            </a:r>
            <a:r>
              <a:rPr lang="fr-FR" dirty="0" err="1"/>
              <a:t>approfonsies</a:t>
            </a:r>
            <a:r>
              <a:rPr lang="fr-FR" dirty="0"/>
              <a:t> dans les équipes.</a:t>
            </a:r>
          </a:p>
          <a:p>
            <a:r>
              <a:rPr lang="fr-FR" b="1" dirty="0"/>
              <a:t>Dynamismes</a:t>
            </a:r>
            <a:r>
              <a:rPr lang="fr-FR" dirty="0"/>
              <a:t> : nouvelle équipe de coordination de territoire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254C3-01F1-45A3-9B06-731B437333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3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Bcp soulignent l’importance de l’accueil des plus jeunes et de la mise en place des agoras.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254C3-01F1-45A3-9B06-731B4373332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0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ECB8B-858F-48AA-8F9C-A6FEF42C1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349FB-2496-4A66-BD9A-3CA7A5104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62A21-AC56-4B80-A3E4-A6BB2B2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EDD50-4D71-4F38-A3A2-B2EF2C85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44C05-E26E-410B-9186-C7D119D4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7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85862-2B57-4EF3-A3E4-D5DE0883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30B8FD-B455-49B4-B346-9A427FB2F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865DD-82F2-4192-BE09-F9E7C4A3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230D3-364C-4C6A-A3AF-0AE54878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AD43F5-67C4-4001-9ABF-87EF53CF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5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5D62EC-3162-4780-AFB1-248C39A2A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73F9C3-B735-4D1E-8730-F40A277BA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96BFF-75B2-4CB5-997C-3B051504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CBE0E2-3C7E-4721-B0F3-B379408D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AEB32-C6D0-4B6B-B1FA-7C23AC12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C2C8A-31F0-45A8-9698-B1308E77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D0090-BF9B-4A86-AC89-0C744795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B82162-07ED-4174-8F57-9D7D84D4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5DA13-76AE-41D8-8732-FECB56DD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86184-1DBE-4435-935D-26111D48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7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6723F-1A95-4CB9-8BAE-27BB35B6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05963-7B68-4D85-9500-9CAB3168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3A552-6DBE-4330-A53C-3A0624A3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B20CF6-F12D-4C73-AE9C-97A80CDA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4133F-6DED-47A7-AE11-6D22C45D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4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02FDA-8FC3-48E9-B8E0-8E7818CF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9A80C-684B-448D-9A56-C8D7F908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5F7036-390E-4A87-BD91-2650029C1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F61C0B-E3B5-46B3-8CD2-74930E4F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4FB390-A900-402E-88CF-29502860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8100C-4E62-4E19-8270-F3A11967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02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16578-66AA-4ABB-BFAE-0B34A84F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804DF-65FB-4C3D-8514-90FBE529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DE59BA-90D7-421D-9A25-5861C8AFC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2586D9-48D1-46E5-8E92-22ADA37F0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E948C8-35D4-4022-A15A-81651A532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BD58AC-E773-4C28-B8EB-F655EC6A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EA6DEB-5548-4C25-842B-3DB604F8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2757FE-61E0-4E75-A7DB-C2514BFA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0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A64CC-F86F-43DF-9CA6-345CDE80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F557C9-DB6C-4BEF-988E-FB4F860C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C1F846-7330-4DEC-823B-0DCD6E84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A7FEBF-6B13-434E-A509-0C85BD4A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825FB9-F054-4242-8B53-508E0820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84F06A-F7AF-4D7D-9292-8BBBBF9B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718D80-9966-4ADE-8735-A382A4CE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3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ADDB-1F79-4748-A475-7F3594B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E0B73-C855-4F65-AA45-1E42F57D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C3D75-23E0-4C68-BB0C-118F42497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033113-510F-47A3-AED7-87D60A34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F10B64-9AD8-471E-A9C7-079360B1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62E81-549A-4742-AF4F-0B2CD30F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4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0EAA-9EAD-4CF1-9A5B-477F4A56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6B78FC-8649-4BC5-BCCC-2131B2CA5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7E776-D527-4F06-9C8A-53C3B1C12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C4938A-BC61-4163-8099-1B6C5BA3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BE09CE-5CDD-4EEE-BBFD-E0CA0F50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1013AE-4548-4990-B1F4-0396733C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0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EFF582-1E61-4A99-8031-43A961E2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FEC916-DA99-4E11-BF5E-A0C78683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55491-222B-40A8-8F5D-CE56EE73D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7531-C311-4B7A-B538-EB36DA5FDCB6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34073-1F3A-4EA9-91AD-5DCC7CC4A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23760-DC0A-4F58-AF9F-559432D4C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1520-B6F7-495C-9829-C88385B85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12_8BD0D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14_60B575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C7AE8E-417B-4B79-A48F-FA2A5D6FD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fr-FR" sz="6600" dirty="0">
                <a:solidFill>
                  <a:srgbClr val="FFFFFF"/>
                </a:solidFill>
              </a:rPr>
              <a:t>Rapport d’activités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530104-49FF-4EB0-B564-023DCA28C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</a:rPr>
              <a:t>Conseil national 2022</a:t>
            </a:r>
          </a:p>
          <a:p>
            <a:pPr algn="l"/>
            <a:endParaRPr lang="fr-FR" dirty="0">
              <a:solidFill>
                <a:srgbClr val="FFFFFF"/>
              </a:solidFill>
            </a:endParaRPr>
          </a:p>
          <a:p>
            <a:pPr algn="l"/>
            <a:r>
              <a:rPr lang="fr-FR" dirty="0">
                <a:solidFill>
                  <a:srgbClr val="FFFFFF"/>
                </a:solidFill>
              </a:rPr>
              <a:t>Nathalie Verhulst – Marie Fantone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897130-B1A6-4650-82C1-E650A653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29" y="825442"/>
            <a:ext cx="2867881" cy="159884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C68E25-5272-48F5-BF80-6AB423E26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9"/>
          <a:stretch/>
        </p:blipFill>
        <p:spPr>
          <a:xfrm>
            <a:off x="7981374" y="4908356"/>
            <a:ext cx="4109026" cy="129976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72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754" y="61756"/>
            <a:ext cx="8664680" cy="126602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Faire société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7BA88BB-475E-43CA-BCF6-ADFF947C815C}"/>
              </a:ext>
            </a:extLst>
          </p:cNvPr>
          <p:cNvGrpSpPr/>
          <p:nvPr/>
        </p:nvGrpSpPr>
        <p:grpSpPr>
          <a:xfrm>
            <a:off x="3320143" y="2573572"/>
            <a:ext cx="8517789" cy="4284428"/>
            <a:chOff x="4125022" y="583728"/>
            <a:chExt cx="6646127" cy="4119209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3CA08F4-7B29-4F8B-965A-67C82CE1153E}"/>
                </a:ext>
              </a:extLst>
            </p:cNvPr>
            <p:cNvSpPr/>
            <p:nvPr/>
          </p:nvSpPr>
          <p:spPr>
            <a:xfrm>
              <a:off x="4125022" y="619503"/>
              <a:ext cx="6646127" cy="4083434"/>
            </a:xfrm>
            <a:custGeom>
              <a:avLst/>
              <a:gdLst>
                <a:gd name="connsiteX0" fmla="*/ 0 w 6646127"/>
                <a:gd name="connsiteY0" fmla="*/ 680586 h 4083434"/>
                <a:gd name="connsiteX1" fmla="*/ 680586 w 6646127"/>
                <a:gd name="connsiteY1" fmla="*/ 0 h 4083434"/>
                <a:gd name="connsiteX2" fmla="*/ 1373502 w 6646127"/>
                <a:gd name="connsiteY2" fmla="*/ 0 h 4083434"/>
                <a:gd name="connsiteX3" fmla="*/ 1960720 w 6646127"/>
                <a:gd name="connsiteY3" fmla="*/ 0 h 4083434"/>
                <a:gd name="connsiteX4" fmla="*/ 2653636 w 6646127"/>
                <a:gd name="connsiteY4" fmla="*/ 0 h 4083434"/>
                <a:gd name="connsiteX5" fmla="*/ 3082304 w 6646127"/>
                <a:gd name="connsiteY5" fmla="*/ 0 h 4083434"/>
                <a:gd name="connsiteX6" fmla="*/ 3669522 w 6646127"/>
                <a:gd name="connsiteY6" fmla="*/ 0 h 4083434"/>
                <a:gd name="connsiteX7" fmla="*/ 4362438 w 6646127"/>
                <a:gd name="connsiteY7" fmla="*/ 0 h 4083434"/>
                <a:gd name="connsiteX8" fmla="*/ 4896806 w 6646127"/>
                <a:gd name="connsiteY8" fmla="*/ 0 h 4083434"/>
                <a:gd name="connsiteX9" fmla="*/ 5431173 w 6646127"/>
                <a:gd name="connsiteY9" fmla="*/ 0 h 4083434"/>
                <a:gd name="connsiteX10" fmla="*/ 5965541 w 6646127"/>
                <a:gd name="connsiteY10" fmla="*/ 0 h 4083434"/>
                <a:gd name="connsiteX11" fmla="*/ 6646127 w 6646127"/>
                <a:gd name="connsiteY11" fmla="*/ 680586 h 4083434"/>
                <a:gd name="connsiteX12" fmla="*/ 6646127 w 6646127"/>
                <a:gd name="connsiteY12" fmla="*/ 1252261 h 4083434"/>
                <a:gd name="connsiteX13" fmla="*/ 6646127 w 6646127"/>
                <a:gd name="connsiteY13" fmla="*/ 1742268 h 4083434"/>
                <a:gd name="connsiteX14" fmla="*/ 6646127 w 6646127"/>
                <a:gd name="connsiteY14" fmla="*/ 2313943 h 4083434"/>
                <a:gd name="connsiteX15" fmla="*/ 6646127 w 6646127"/>
                <a:gd name="connsiteY15" fmla="*/ 2912841 h 4083434"/>
                <a:gd name="connsiteX16" fmla="*/ 6646127 w 6646127"/>
                <a:gd name="connsiteY16" fmla="*/ 3402848 h 4083434"/>
                <a:gd name="connsiteX17" fmla="*/ 5965541 w 6646127"/>
                <a:gd name="connsiteY17" fmla="*/ 4083434 h 4083434"/>
                <a:gd name="connsiteX18" fmla="*/ 5431173 w 6646127"/>
                <a:gd name="connsiteY18" fmla="*/ 4083434 h 4083434"/>
                <a:gd name="connsiteX19" fmla="*/ 5002505 w 6646127"/>
                <a:gd name="connsiteY19" fmla="*/ 4083434 h 4083434"/>
                <a:gd name="connsiteX20" fmla="*/ 4573836 w 6646127"/>
                <a:gd name="connsiteY20" fmla="*/ 4083434 h 4083434"/>
                <a:gd name="connsiteX21" fmla="*/ 3880920 w 6646127"/>
                <a:gd name="connsiteY21" fmla="*/ 4083434 h 4083434"/>
                <a:gd name="connsiteX22" fmla="*/ 3188004 w 6646127"/>
                <a:gd name="connsiteY22" fmla="*/ 4083434 h 4083434"/>
                <a:gd name="connsiteX23" fmla="*/ 2759335 w 6646127"/>
                <a:gd name="connsiteY23" fmla="*/ 4083434 h 4083434"/>
                <a:gd name="connsiteX24" fmla="*/ 2277817 w 6646127"/>
                <a:gd name="connsiteY24" fmla="*/ 4083434 h 4083434"/>
                <a:gd name="connsiteX25" fmla="*/ 1637750 w 6646127"/>
                <a:gd name="connsiteY25" fmla="*/ 4083434 h 4083434"/>
                <a:gd name="connsiteX26" fmla="*/ 680586 w 6646127"/>
                <a:gd name="connsiteY26" fmla="*/ 4083434 h 4083434"/>
                <a:gd name="connsiteX27" fmla="*/ 0 w 6646127"/>
                <a:gd name="connsiteY27" fmla="*/ 3402848 h 4083434"/>
                <a:gd name="connsiteX28" fmla="*/ 0 w 6646127"/>
                <a:gd name="connsiteY28" fmla="*/ 2912841 h 4083434"/>
                <a:gd name="connsiteX29" fmla="*/ 0 w 6646127"/>
                <a:gd name="connsiteY29" fmla="*/ 2395611 h 4083434"/>
                <a:gd name="connsiteX30" fmla="*/ 0 w 6646127"/>
                <a:gd name="connsiteY30" fmla="*/ 1796713 h 4083434"/>
                <a:gd name="connsiteX31" fmla="*/ 0 w 6646127"/>
                <a:gd name="connsiteY31" fmla="*/ 1225038 h 4083434"/>
                <a:gd name="connsiteX32" fmla="*/ 0 w 6646127"/>
                <a:gd name="connsiteY32" fmla="*/ 680586 h 408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46127" h="4083434" extrusionOk="0">
                  <a:moveTo>
                    <a:pt x="0" y="680586"/>
                  </a:moveTo>
                  <a:cubicBezTo>
                    <a:pt x="4512" y="363017"/>
                    <a:pt x="301555" y="-39027"/>
                    <a:pt x="680586" y="0"/>
                  </a:cubicBezTo>
                  <a:cubicBezTo>
                    <a:pt x="915747" y="-69974"/>
                    <a:pt x="1177391" y="62268"/>
                    <a:pt x="1373502" y="0"/>
                  </a:cubicBezTo>
                  <a:cubicBezTo>
                    <a:pt x="1569613" y="-62268"/>
                    <a:pt x="1756266" y="63246"/>
                    <a:pt x="1960720" y="0"/>
                  </a:cubicBezTo>
                  <a:cubicBezTo>
                    <a:pt x="2165174" y="-63246"/>
                    <a:pt x="2345708" y="7179"/>
                    <a:pt x="2653636" y="0"/>
                  </a:cubicBezTo>
                  <a:cubicBezTo>
                    <a:pt x="2961564" y="-7179"/>
                    <a:pt x="2873667" y="48238"/>
                    <a:pt x="3082304" y="0"/>
                  </a:cubicBezTo>
                  <a:cubicBezTo>
                    <a:pt x="3290941" y="-48238"/>
                    <a:pt x="3550876" y="4713"/>
                    <a:pt x="3669522" y="0"/>
                  </a:cubicBezTo>
                  <a:cubicBezTo>
                    <a:pt x="3788168" y="-4713"/>
                    <a:pt x="4101205" y="16439"/>
                    <a:pt x="4362438" y="0"/>
                  </a:cubicBezTo>
                  <a:cubicBezTo>
                    <a:pt x="4623671" y="-16439"/>
                    <a:pt x="4675013" y="40227"/>
                    <a:pt x="4896806" y="0"/>
                  </a:cubicBezTo>
                  <a:cubicBezTo>
                    <a:pt x="5118599" y="-40227"/>
                    <a:pt x="5291759" y="71"/>
                    <a:pt x="5431173" y="0"/>
                  </a:cubicBezTo>
                  <a:cubicBezTo>
                    <a:pt x="5570587" y="-71"/>
                    <a:pt x="5783124" y="19530"/>
                    <a:pt x="5965541" y="0"/>
                  </a:cubicBezTo>
                  <a:cubicBezTo>
                    <a:pt x="6409190" y="13588"/>
                    <a:pt x="6684051" y="347708"/>
                    <a:pt x="6646127" y="680586"/>
                  </a:cubicBezTo>
                  <a:cubicBezTo>
                    <a:pt x="6648009" y="921491"/>
                    <a:pt x="6586900" y="1082929"/>
                    <a:pt x="6646127" y="1252261"/>
                  </a:cubicBezTo>
                  <a:cubicBezTo>
                    <a:pt x="6705354" y="1421593"/>
                    <a:pt x="6634679" y="1570656"/>
                    <a:pt x="6646127" y="1742268"/>
                  </a:cubicBezTo>
                  <a:cubicBezTo>
                    <a:pt x="6657575" y="1913880"/>
                    <a:pt x="6635704" y="2167622"/>
                    <a:pt x="6646127" y="2313943"/>
                  </a:cubicBezTo>
                  <a:cubicBezTo>
                    <a:pt x="6656550" y="2460264"/>
                    <a:pt x="6589118" y="2763988"/>
                    <a:pt x="6646127" y="2912841"/>
                  </a:cubicBezTo>
                  <a:cubicBezTo>
                    <a:pt x="6703136" y="3061694"/>
                    <a:pt x="6595360" y="3299057"/>
                    <a:pt x="6646127" y="3402848"/>
                  </a:cubicBezTo>
                  <a:cubicBezTo>
                    <a:pt x="6699687" y="3817462"/>
                    <a:pt x="6312487" y="4100290"/>
                    <a:pt x="5965541" y="4083434"/>
                  </a:cubicBezTo>
                  <a:cubicBezTo>
                    <a:pt x="5716426" y="4120073"/>
                    <a:pt x="5674849" y="4046923"/>
                    <a:pt x="5431173" y="4083434"/>
                  </a:cubicBezTo>
                  <a:cubicBezTo>
                    <a:pt x="5187497" y="4119945"/>
                    <a:pt x="5143069" y="4035276"/>
                    <a:pt x="5002505" y="4083434"/>
                  </a:cubicBezTo>
                  <a:cubicBezTo>
                    <a:pt x="4861941" y="4131592"/>
                    <a:pt x="4746343" y="4062003"/>
                    <a:pt x="4573836" y="4083434"/>
                  </a:cubicBezTo>
                  <a:cubicBezTo>
                    <a:pt x="4401329" y="4104865"/>
                    <a:pt x="4097827" y="4071478"/>
                    <a:pt x="3880920" y="4083434"/>
                  </a:cubicBezTo>
                  <a:cubicBezTo>
                    <a:pt x="3664013" y="4095390"/>
                    <a:pt x="3390329" y="4024262"/>
                    <a:pt x="3188004" y="4083434"/>
                  </a:cubicBezTo>
                  <a:cubicBezTo>
                    <a:pt x="2985679" y="4142606"/>
                    <a:pt x="2950939" y="4047499"/>
                    <a:pt x="2759335" y="4083434"/>
                  </a:cubicBezTo>
                  <a:cubicBezTo>
                    <a:pt x="2567731" y="4119369"/>
                    <a:pt x="2397133" y="4078047"/>
                    <a:pt x="2277817" y="4083434"/>
                  </a:cubicBezTo>
                  <a:cubicBezTo>
                    <a:pt x="2158501" y="4088821"/>
                    <a:pt x="1885217" y="4082335"/>
                    <a:pt x="1637750" y="4083434"/>
                  </a:cubicBezTo>
                  <a:cubicBezTo>
                    <a:pt x="1390283" y="4084533"/>
                    <a:pt x="961719" y="4036432"/>
                    <a:pt x="680586" y="4083434"/>
                  </a:cubicBezTo>
                  <a:cubicBezTo>
                    <a:pt x="327682" y="4077413"/>
                    <a:pt x="-50321" y="3784438"/>
                    <a:pt x="0" y="3402848"/>
                  </a:cubicBezTo>
                  <a:cubicBezTo>
                    <a:pt x="-55000" y="3292091"/>
                    <a:pt x="6086" y="3148794"/>
                    <a:pt x="0" y="2912841"/>
                  </a:cubicBezTo>
                  <a:cubicBezTo>
                    <a:pt x="-6086" y="2676888"/>
                    <a:pt x="3680" y="2594358"/>
                    <a:pt x="0" y="2395611"/>
                  </a:cubicBezTo>
                  <a:cubicBezTo>
                    <a:pt x="-3680" y="2196864"/>
                    <a:pt x="15116" y="1935399"/>
                    <a:pt x="0" y="1796713"/>
                  </a:cubicBezTo>
                  <a:cubicBezTo>
                    <a:pt x="-15116" y="1658027"/>
                    <a:pt x="42805" y="1462598"/>
                    <a:pt x="0" y="1225038"/>
                  </a:cubicBezTo>
                  <a:cubicBezTo>
                    <a:pt x="-42805" y="987479"/>
                    <a:pt x="6237" y="850285"/>
                    <a:pt x="0" y="680586"/>
                  </a:cubicBezTo>
                  <a:close/>
                </a:path>
              </a:pathLst>
            </a:custGeom>
            <a:noFill/>
            <a:ln w="28575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28572821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1DD1D40-7D24-47F2-AEC0-7EE74852F584}"/>
                </a:ext>
              </a:extLst>
            </p:cNvPr>
            <p:cNvSpPr txBox="1"/>
            <p:nvPr/>
          </p:nvSpPr>
          <p:spPr>
            <a:xfrm>
              <a:off x="4175202" y="583728"/>
              <a:ext cx="6545765" cy="399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/>
                <a:t>Agoras vécues en territoire: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"Territoire Zéro Chômage Longue Durée » (Angers)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Crise sanitaire: comment l’avons-nous vécu?(Aire et Dax)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Comment accueillir l’autre différent? (Bas Rhin)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Les mutations dans la société (Orléans)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Dieu, l’argent, le bien commun : conciliables? ( Albi)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Quelle société voulons-nous? (Pontoise)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L’écologie dans mon quotidien? Dans notre quotidien? (Tours)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Qu’est-ce que le télétravail dit du travail? (Paris)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Fresque du climat: comprendre pour agir et s’impliquer individuellement ou collectivement (Essonne)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200" dirty="0"/>
                <a:t>A la Mort, à la vie" Dis-moi la vie quand la mort est là. (Rouen Evreux)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11E3FF39-83B2-4074-AA1F-C25D9BE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585" y="5187492"/>
            <a:ext cx="784921" cy="1070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2A69FE-83E8-4214-BAAD-4B996BA5E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" y="170342"/>
            <a:ext cx="901700" cy="9715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3A9FF7-0B54-4966-9D4F-3A2C3769BF0B}"/>
              </a:ext>
            </a:extLst>
          </p:cNvPr>
          <p:cNvSpPr txBox="1"/>
          <p:nvPr/>
        </p:nvSpPr>
        <p:spPr>
          <a:xfrm>
            <a:off x="580168" y="1288852"/>
            <a:ext cx="108278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L’écoute, le débat et le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Organiser une conférence avec le père </a:t>
            </a:r>
            <a:r>
              <a:rPr lang="fr-FR" sz="1800" dirty="0" err="1"/>
              <a:t>Demeester</a:t>
            </a:r>
            <a:r>
              <a:rPr lang="fr-FR" sz="1800" dirty="0"/>
              <a:t> et participation à un collectif d’aide aux naufragés (Arras)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Prendre la parole avec d’autres mouvements pour la campagne présidentielle 2022 (Essonne)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Inviter des personnes hors ACI en réunion de rentrée et de fin d’année pour témoigner de que l’on vit en ACI (Chartres)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7432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4E7E41A-ECA2-4889-933C-9E3E9984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initiatives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territoriales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personnelles suite à Europe for Earth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2BAD0C-427A-4970-BB5A-9F509FADFD91}"/>
              </a:ext>
            </a:extLst>
          </p:cNvPr>
          <p:cNvSpPr txBox="1"/>
          <p:nvPr/>
        </p:nvSpPr>
        <p:spPr>
          <a:xfrm>
            <a:off x="348343" y="2660904"/>
            <a:ext cx="6431707" cy="3986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Dans les territoires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Mettre en place la Fresque du climat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200" dirty="0"/>
              <a:t>Partage avec les membres de l’ACI Belge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200" dirty="0"/>
              <a:t>Partage de la déclaration finale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MIAMSI au Conseil de l’Europe : participation aux travaux du comité « crise sanitaire et environnementale » dont le rôle est de veiller à la protection et la promotion les droits humains et à la garantie des droits sociaux, particulièrement pour les populations fragilisées par ces deux crises.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A364B7-2A6C-4AEC-9821-73E215BF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1" b="2260"/>
          <a:stretch/>
        </p:blipFill>
        <p:spPr>
          <a:xfrm>
            <a:off x="6780050" y="640080"/>
            <a:ext cx="409696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4E7E41A-ECA2-4889-933C-9E3E9984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68" y="895676"/>
            <a:ext cx="5800771" cy="851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initiatives personnelles suite à Europe for Earth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2BAD0C-427A-4970-BB5A-9F509FADFD91}"/>
              </a:ext>
            </a:extLst>
          </p:cNvPr>
          <p:cNvSpPr txBox="1"/>
          <p:nvPr/>
        </p:nvSpPr>
        <p:spPr>
          <a:xfrm>
            <a:off x="-1" y="2642615"/>
            <a:ext cx="9699172" cy="428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Echanges en entreprise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Sensibilisation des agents de la direction que je manage à travers une fresque du climat,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avec mes ex-associés sur les actions RSE mises en œuvre dans leur entreprise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de travail autour de l’encyclique « Laudato si ! » au secours catholique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mon association, prise en compte des enjeux écologiques dans les choix : transports, partenariats, …prise en compte de tous dans la vie de l’association.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paroisse, je me bats pour qu’Eglise verte ne soit pas qu’une question de bâtiment ou de photocopie mais que la bienveillance, la fraternité et l’accueil inconditionnel soi vécus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et formation des amis du club d’investisseurs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de ma gestion des mails et des </a:t>
            </a:r>
            <a:r>
              <a:rPr lang="fr-FR" sz="3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visios</a:t>
            </a: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utilisation du moteur de recherche </a:t>
            </a:r>
            <a:r>
              <a:rPr lang="fr-FR" sz="3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Lilo</a:t>
            </a:r>
            <a:endParaRPr lang="fr-FR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plus fréquente des moyens de transports alternatifs : transport en commun, vélo, …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des bouteilles en plastique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 plus strict des voyages en avion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Réduction du chauffage, des douches, moins de viande, d’achat de vêtements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Placement solidaire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Inscription à une formation sur la doctrine sociale de l’Eglise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A364B7-2A6C-4AEC-9821-73E215BF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1" b="2260"/>
          <a:stretch/>
        </p:blipFill>
        <p:spPr>
          <a:xfrm>
            <a:off x="9622970" y="73370"/>
            <a:ext cx="2569029" cy="34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56BA2-491F-418E-8C7C-535E1070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Faire société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que 6" descr="Profil femelle avec un remplissage uni">
            <a:extLst>
              <a:ext uri="{FF2B5EF4-FFF2-40B4-BE49-F238E27FC236}">
                <a16:creationId xmlns:a16="http://schemas.microsoft.com/office/drawing/2014/main" id="{76EC4769-3959-4A82-887E-EBC8A166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360" y="2397129"/>
            <a:ext cx="2100066" cy="2100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6A3A8F-D5A1-4E02-9F91-79A94652D834}"/>
              </a:ext>
            </a:extLst>
          </p:cNvPr>
          <p:cNvSpPr txBox="1"/>
          <p:nvPr/>
        </p:nvSpPr>
        <p:spPr>
          <a:xfrm>
            <a:off x="4878450" y="4343306"/>
            <a:ext cx="31050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Véronique </a:t>
            </a:r>
            <a:r>
              <a:rPr lang="fr-FR" sz="2000" b="1" dirty="0" err="1"/>
              <a:t>Lenouvel</a:t>
            </a:r>
            <a:endParaRPr lang="fr-FR" sz="2000" b="1" dirty="0"/>
          </a:p>
          <a:p>
            <a:r>
              <a:rPr lang="fr-FR" dirty="0"/>
              <a:t>Coordinatrice de territoire</a:t>
            </a:r>
          </a:p>
          <a:p>
            <a:endParaRPr lang="fr-FR" dirty="0"/>
          </a:p>
          <a:p>
            <a:r>
              <a:rPr lang="fr-FR" dirty="0"/>
              <a:t>Territoire d’Arras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5DCB1F-40DF-4017-B6C2-F3C29674724E}"/>
              </a:ext>
            </a:extLst>
          </p:cNvPr>
          <p:cNvSpPr txBox="1"/>
          <p:nvPr/>
        </p:nvSpPr>
        <p:spPr>
          <a:xfrm>
            <a:off x="8604809" y="4343306"/>
            <a:ext cx="31050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Brigitte Le Gall</a:t>
            </a:r>
          </a:p>
          <a:p>
            <a:r>
              <a:rPr lang="fr-FR" dirty="0"/>
              <a:t>Coordinatrice de territoire</a:t>
            </a:r>
          </a:p>
          <a:p>
            <a:endParaRPr lang="fr-FR" dirty="0"/>
          </a:p>
          <a:p>
            <a:r>
              <a:rPr lang="fr-FR" dirty="0"/>
              <a:t>Territoire d’Angers</a:t>
            </a:r>
          </a:p>
        </p:txBody>
      </p:sp>
      <p:pic>
        <p:nvPicPr>
          <p:cNvPr id="13" name="Graphique 12" descr="Profil femelle avec un remplissage uni">
            <a:extLst>
              <a:ext uri="{FF2B5EF4-FFF2-40B4-BE49-F238E27FC236}">
                <a16:creationId xmlns:a16="http://schemas.microsoft.com/office/drawing/2014/main" id="{F97B5F29-8F53-4E97-9130-A03E65022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437" y="2353755"/>
            <a:ext cx="2100066" cy="21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24" y="80755"/>
            <a:ext cx="10515600" cy="132556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E44424"/>
                </a:solidFill>
              </a:rPr>
              <a:t>Fonder et adhérer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82332-8321-4F26-A28C-93C3FEEF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5918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Fondation</a:t>
            </a:r>
            <a:r>
              <a:rPr lang="fr-FR" sz="1800" dirty="0"/>
              <a:t>:</a:t>
            </a:r>
          </a:p>
          <a:p>
            <a:r>
              <a:rPr lang="fr-FR" sz="1800" dirty="0"/>
              <a:t>Organiser des soirées découvertes (Lille)</a:t>
            </a:r>
          </a:p>
          <a:p>
            <a:r>
              <a:rPr lang="fr-FR" sz="1800" dirty="0"/>
              <a:t>Proposer des témoignages auprès des catéchumènes et des jeunes couples lors de la préparation mariage. Proposer un « après » pour continuer leur cheminement. (Saint Denis)</a:t>
            </a:r>
          </a:p>
          <a:p>
            <a:r>
              <a:rPr lang="fr-FR" sz="1800" dirty="0"/>
              <a:t>Créer des équipes (Laval, Nantes), accueil de nouveaux membres ( Arras, Bourges, Annecy, Moulins, Grenoble Vienne…) et de nombreux projets en cours ( Rouen Evreux, Essonne, Saint Dié)</a:t>
            </a:r>
          </a:p>
          <a:p>
            <a:r>
              <a:rPr lang="fr-FR" sz="1800" dirty="0"/>
              <a:t>A chaque rencontre du territoire, un large appel à inviter autour de soi (Nancy)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Adhésion:</a:t>
            </a:r>
          </a:p>
          <a:p>
            <a:r>
              <a:rPr lang="fr-FR" sz="1800" dirty="0"/>
              <a:t>Travailler autour de la campagne des adhésions: relance par mail, pendant les rencontres, par des membres de l’équipe de territoire. ( Bas Rhin, Annecy, Tours, Lille, Albi, Essonne, Nancy, Le Mans, Chartres…)</a:t>
            </a:r>
          </a:p>
          <a:p>
            <a:r>
              <a:rPr lang="fr-FR" sz="1800" dirty="0"/>
              <a:t>Mettre à jour le nouvel intranet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AFCA6B-BFB2-4AD3-ABD7-AAFFE5DF1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" y="101647"/>
            <a:ext cx="1135066" cy="12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56BA2-491F-418E-8C7C-535E1070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Fonder 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&amp;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 adhérer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que 4" descr="Utilisateur avec un remplissage uni">
            <a:extLst>
              <a:ext uri="{FF2B5EF4-FFF2-40B4-BE49-F238E27FC236}">
                <a16:creationId xmlns:a16="http://schemas.microsoft.com/office/drawing/2014/main" id="{FA27244B-14F3-421C-849C-2105471FA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5616" y="2254515"/>
            <a:ext cx="2242680" cy="2242680"/>
          </a:xfrm>
          <a:prstGeom prst="rect">
            <a:avLst/>
          </a:prstGeom>
        </p:spPr>
      </p:pic>
      <p:pic>
        <p:nvPicPr>
          <p:cNvPr id="7" name="Graphique 6" descr="Profil femelle avec un remplissage uni">
            <a:extLst>
              <a:ext uri="{FF2B5EF4-FFF2-40B4-BE49-F238E27FC236}">
                <a16:creationId xmlns:a16="http://schemas.microsoft.com/office/drawing/2014/main" id="{76EC4769-3959-4A82-887E-EBC8A166F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360" y="2397129"/>
            <a:ext cx="2100066" cy="21000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6593C5-6B06-433B-A0F4-F67B0FEF9E4A}"/>
              </a:ext>
            </a:extLst>
          </p:cNvPr>
          <p:cNvSpPr txBox="1"/>
          <p:nvPr/>
        </p:nvSpPr>
        <p:spPr>
          <a:xfrm>
            <a:off x="4678192" y="4312529"/>
            <a:ext cx="3346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Jean Dominique </a:t>
            </a:r>
            <a:r>
              <a:rPr lang="fr-FR" sz="2000" b="1" dirty="0" err="1"/>
              <a:t>Gouineau</a:t>
            </a:r>
            <a:endParaRPr lang="fr-FR" sz="2000" b="1" dirty="0"/>
          </a:p>
          <a:p>
            <a:r>
              <a:rPr lang="fr-FR" dirty="0"/>
              <a:t>Coordinateur de territoire</a:t>
            </a:r>
          </a:p>
          <a:p>
            <a:endParaRPr lang="fr-FR" dirty="0"/>
          </a:p>
          <a:p>
            <a:r>
              <a:rPr lang="fr-FR" dirty="0"/>
              <a:t>Laval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D86EBC-2406-462D-8014-675A981518AA}"/>
              </a:ext>
            </a:extLst>
          </p:cNvPr>
          <p:cNvSpPr txBox="1"/>
          <p:nvPr/>
        </p:nvSpPr>
        <p:spPr>
          <a:xfrm>
            <a:off x="8673074" y="4286947"/>
            <a:ext cx="3346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Catherine Demange ?</a:t>
            </a:r>
          </a:p>
          <a:p>
            <a:r>
              <a:rPr lang="fr-FR" dirty="0"/>
              <a:t>Coordinatrice de territoire</a:t>
            </a:r>
          </a:p>
          <a:p>
            <a:endParaRPr lang="fr-FR" dirty="0"/>
          </a:p>
          <a:p>
            <a:r>
              <a:rPr lang="fr-FR" dirty="0"/>
              <a:t>Bas Rhin</a:t>
            </a:r>
          </a:p>
        </p:txBody>
      </p:sp>
    </p:spTree>
    <p:extLst>
      <p:ext uri="{BB962C8B-B14F-4D97-AF65-F5344CB8AC3E}">
        <p14:creationId xmlns:p14="http://schemas.microsoft.com/office/powerpoint/2010/main" val="1466074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6" y="92551"/>
            <a:ext cx="10515600" cy="132556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4473C5"/>
                </a:solidFill>
              </a:rPr>
              <a:t>Accompagnement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DA99AB-416A-488B-9C90-AF17CA90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" y="115411"/>
            <a:ext cx="1034456" cy="11364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51A6ED-2A4B-4871-B002-C6D3EB73AB4F}"/>
              </a:ext>
            </a:extLst>
          </p:cNvPr>
          <p:cNvSpPr txBox="1"/>
          <p:nvPr/>
        </p:nvSpPr>
        <p:spPr>
          <a:xfrm>
            <a:off x="1125866" y="1243106"/>
            <a:ext cx="111679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b="1" dirty="0"/>
              <a:t>Formation des accompagnateurs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Des rencontres avec les accompagnateurs sont organisées ( Territoires IDF)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Formation d'accompagnateur proposée sur le territoire par les 3 diocèses (Lille, Arras, Cambrai)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place de réunions d’accompagnateurs, 2 programmées/an pour une relecture (Meaux)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Réunion des accompagnateurs ouverte aux territoires voisins (Meuse présente avec une équipe accompagnée par un prêtre ne connaissant pas l’ACI, situation vécue comme un temps fort  de l’accompagnement) (Nancy)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Poursuite des rencontres des cellules d’accompagnateurs (Lille)</a:t>
            </a:r>
          </a:p>
          <a:p>
            <a:endParaRPr lang="fr-FR" b="1" dirty="0"/>
          </a:p>
          <a:p>
            <a:r>
              <a:rPr lang="fr-FR" b="1" dirty="0"/>
              <a:t>Actions vis-à-vis des équipes sans accompagnement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Proposer des accompagnateurs aux équipes sans accompagnement à travers les veilleurs (Chartres)</a:t>
            </a:r>
          </a:p>
          <a:p>
            <a:endParaRPr lang="fr-FR" dirty="0"/>
          </a:p>
          <a:p>
            <a:r>
              <a:rPr lang="fr-FR" b="1" dirty="0"/>
              <a:t>Accompagnement de l’équipe territorial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Création d’une équipe d’aumônerie diversifiée (Angers)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Un travail à la réunion de de l’équipe de territoire a été fait pour faire le tour des équipes et voir si toutes étaient bien accompagnées. (Albi)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3317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56BA2-491F-418E-8C7C-535E1070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53572"/>
            <a:ext cx="3734834" cy="4461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FFFF"/>
                </a:solidFill>
              </a:rPr>
              <a:t>Accompagnement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que 4" descr="Utilisateur avec un remplissage uni">
            <a:extLst>
              <a:ext uri="{FF2B5EF4-FFF2-40B4-BE49-F238E27FC236}">
                <a16:creationId xmlns:a16="http://schemas.microsoft.com/office/drawing/2014/main" id="{FA27244B-14F3-421C-849C-2105471F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616" y="2254515"/>
            <a:ext cx="2242680" cy="2242680"/>
          </a:xfrm>
          <a:prstGeom prst="rect">
            <a:avLst/>
          </a:prstGeom>
        </p:spPr>
      </p:pic>
      <p:pic>
        <p:nvPicPr>
          <p:cNvPr id="7" name="Graphique 6" descr="Profil femelle avec un remplissage uni">
            <a:extLst>
              <a:ext uri="{FF2B5EF4-FFF2-40B4-BE49-F238E27FC236}">
                <a16:creationId xmlns:a16="http://schemas.microsoft.com/office/drawing/2014/main" id="{76EC4769-3959-4A82-887E-EBC8A166F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360" y="2397129"/>
            <a:ext cx="2100066" cy="21000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785E35-FE1A-47C1-B143-AE80ED09CAE0}"/>
              </a:ext>
            </a:extLst>
          </p:cNvPr>
          <p:cNvSpPr txBox="1"/>
          <p:nvPr/>
        </p:nvSpPr>
        <p:spPr>
          <a:xfrm>
            <a:off x="8377953" y="4371121"/>
            <a:ext cx="334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André Héraudeau</a:t>
            </a:r>
          </a:p>
          <a:p>
            <a:r>
              <a:rPr lang="fr-FR" dirty="0"/>
              <a:t>Membre de l’équipe de territoire</a:t>
            </a:r>
          </a:p>
          <a:p>
            <a:endParaRPr lang="fr-FR" dirty="0"/>
          </a:p>
          <a:p>
            <a:r>
              <a:rPr lang="fr-FR" dirty="0"/>
              <a:t>Albi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E5A33B-55C6-46D5-BA4B-45DB25C2D0BD}"/>
              </a:ext>
            </a:extLst>
          </p:cNvPr>
          <p:cNvSpPr txBox="1"/>
          <p:nvPr/>
        </p:nvSpPr>
        <p:spPr>
          <a:xfrm>
            <a:off x="4659378" y="4355733"/>
            <a:ext cx="3346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Emmanuelle </a:t>
            </a:r>
            <a:r>
              <a:rPr lang="fr-FR" sz="2000" b="1" dirty="0" err="1"/>
              <a:t>Sebald</a:t>
            </a:r>
            <a:r>
              <a:rPr lang="fr-FR" sz="2000" b="1" dirty="0"/>
              <a:t> Kubler</a:t>
            </a:r>
          </a:p>
          <a:p>
            <a:r>
              <a:rPr lang="fr-FR" dirty="0"/>
              <a:t>Coordinatrice de territoire</a:t>
            </a:r>
          </a:p>
          <a:p>
            <a:endParaRPr lang="fr-FR" dirty="0"/>
          </a:p>
          <a:p>
            <a:r>
              <a:rPr lang="fr-FR" dirty="0"/>
              <a:t>Nancy</a:t>
            </a:r>
          </a:p>
        </p:txBody>
      </p:sp>
    </p:spTree>
    <p:extLst>
      <p:ext uri="{BB962C8B-B14F-4D97-AF65-F5344CB8AC3E}">
        <p14:creationId xmlns:p14="http://schemas.microsoft.com/office/powerpoint/2010/main" val="92670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846" y="4763"/>
            <a:ext cx="10515600" cy="132556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FF339A"/>
                </a:solidFill>
              </a:rPr>
              <a:t>Visibilité, communication et vie du mouvement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DCF681-A0A0-4A86-B212-CE5DB724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0" y="111919"/>
            <a:ext cx="1043870" cy="11422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7E09EA-1E57-45DB-B845-4392B3994E97}"/>
              </a:ext>
            </a:extLst>
          </p:cNvPr>
          <p:cNvSpPr txBox="1"/>
          <p:nvPr/>
        </p:nvSpPr>
        <p:spPr>
          <a:xfrm>
            <a:off x="1352589" y="1588434"/>
            <a:ext cx="101109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Des outils de communication au service de la communication interne et externe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Intervention dans les médias pour annoncer ou partager une rencontre ACI (Angers, Bourges…)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Communication large pour les rencontres ouvertes à tous, auprès des aumôneries fac et grandes écoles ainsi que les secteurs pastoraux et les paroisses (Essonne)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de l’actualité des territoires sur les sites diocésains, les pages Facebook…( Laval, Nantes, Lille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Envoi d’une carte de vœux avec l’ensemble des dates des rencontres territoriales. (Chartres)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Retour de la mission à Rome envoyé à des </a:t>
            </a:r>
            <a:r>
              <a:rPr lang="fr-FR" dirty="0" err="1"/>
              <a:t>evêques</a:t>
            </a:r>
            <a:r>
              <a:rPr lang="fr-FR" dirty="0"/>
              <a:t>, sur des sites diocésains( Toulouse)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Participer à une émission RCF pour échanger sur le voyage Mission à Rome de l’ACI ( Grenoble Vienne)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Créer des affiches d’agoras pour les diffuser largement dans les paroisses (Paris)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Rencontre avec le diocèse pour communiquer et identifier l’ACI (Saint Denis)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63D875-4BE5-4ABE-A32E-09427C372744}"/>
              </a:ext>
            </a:extLst>
          </p:cNvPr>
          <p:cNvSpPr txBox="1"/>
          <p:nvPr/>
        </p:nvSpPr>
        <p:spPr>
          <a:xfrm>
            <a:off x="1352589" y="4299953"/>
            <a:ext cx="101109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Accompagnement dans la prise de responsabilité des responsables locaux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Ouvrir l’équipe de territoire en invitant à chaque rencontre un veilleur ou un membre d’équipe (Chartres)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Partager la mission de coordinateur de territoire pour former une personne (Bourges)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Chercher un responsable communication dans le territoire (Arras)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Réseau des correspondants paroissiaux pour des propositions de rencontres ouvertes (Lille)</a:t>
            </a:r>
          </a:p>
        </p:txBody>
      </p:sp>
    </p:spTree>
    <p:extLst>
      <p:ext uri="{BB962C8B-B14F-4D97-AF65-F5344CB8AC3E}">
        <p14:creationId xmlns:p14="http://schemas.microsoft.com/office/powerpoint/2010/main" val="180052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56BA2-491F-418E-8C7C-535E1070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Visibilité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Communication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Vie du mouvement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que 4" descr="Utilisateur avec un remplissage uni">
            <a:extLst>
              <a:ext uri="{FF2B5EF4-FFF2-40B4-BE49-F238E27FC236}">
                <a16:creationId xmlns:a16="http://schemas.microsoft.com/office/drawing/2014/main" id="{FA27244B-14F3-421C-849C-2105471FA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5616" y="2254515"/>
            <a:ext cx="2242680" cy="2242680"/>
          </a:xfrm>
          <a:prstGeom prst="rect">
            <a:avLst/>
          </a:prstGeom>
        </p:spPr>
      </p:pic>
      <p:pic>
        <p:nvPicPr>
          <p:cNvPr id="7" name="Graphique 6" descr="Profil femelle avec un remplissage uni">
            <a:extLst>
              <a:ext uri="{FF2B5EF4-FFF2-40B4-BE49-F238E27FC236}">
                <a16:creationId xmlns:a16="http://schemas.microsoft.com/office/drawing/2014/main" id="{76EC4769-3959-4A82-887E-EBC8A166F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360" y="2397129"/>
            <a:ext cx="2100066" cy="2100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087242-1661-4630-B962-797997A0696E}"/>
              </a:ext>
            </a:extLst>
          </p:cNvPr>
          <p:cNvSpPr txBox="1"/>
          <p:nvPr/>
        </p:nvSpPr>
        <p:spPr>
          <a:xfrm>
            <a:off x="4722390" y="4477268"/>
            <a:ext cx="2973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Anne Marie Chauvet?</a:t>
            </a:r>
          </a:p>
          <a:p>
            <a:r>
              <a:rPr lang="fr-FR" sz="2000" dirty="0"/>
              <a:t>Coordinatrice de territoire</a:t>
            </a:r>
          </a:p>
          <a:p>
            <a:endParaRPr lang="fr-FR" sz="2000" dirty="0"/>
          </a:p>
          <a:p>
            <a:r>
              <a:rPr lang="fr-FR" sz="2000" dirty="0"/>
              <a:t>Grenoble Vienne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61C582-CA16-4683-B60A-5AC4DD6EECBF}"/>
              </a:ext>
            </a:extLst>
          </p:cNvPr>
          <p:cNvSpPr txBox="1"/>
          <p:nvPr/>
        </p:nvSpPr>
        <p:spPr>
          <a:xfrm>
            <a:off x="8105520" y="4436299"/>
            <a:ext cx="4083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Héliane</a:t>
            </a:r>
            <a:r>
              <a:rPr lang="fr-FR" sz="2000" b="1" dirty="0"/>
              <a:t> </a:t>
            </a:r>
            <a:r>
              <a:rPr lang="fr-FR" sz="2000" b="1" dirty="0" err="1"/>
              <a:t>Hullo</a:t>
            </a:r>
            <a:r>
              <a:rPr lang="fr-FR" sz="2000" b="1" dirty="0"/>
              <a:t> et Anne Delouche?</a:t>
            </a:r>
          </a:p>
          <a:p>
            <a:r>
              <a:rPr lang="fr-FR" dirty="0"/>
              <a:t>Coordinatrice de territoire et membre d’équipe de territoire</a:t>
            </a:r>
          </a:p>
          <a:p>
            <a:endParaRPr lang="fr-FR" dirty="0"/>
          </a:p>
          <a:p>
            <a:r>
              <a:rPr lang="fr-FR" dirty="0"/>
              <a:t>Bourges </a:t>
            </a:r>
          </a:p>
        </p:txBody>
      </p:sp>
    </p:spTree>
    <p:extLst>
      <p:ext uri="{BB962C8B-B14F-4D97-AF65-F5344CB8AC3E}">
        <p14:creationId xmlns:p14="http://schemas.microsoft.com/office/powerpoint/2010/main" val="1622504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D3D660-025C-48D9-A460-A97551FE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Immersion dans les dynamismes et les difficultés vécues par les personnes</a:t>
            </a:r>
          </a:p>
        </p:txBody>
      </p:sp>
    </p:spTree>
    <p:extLst>
      <p:ext uri="{BB962C8B-B14F-4D97-AF65-F5344CB8AC3E}">
        <p14:creationId xmlns:p14="http://schemas.microsoft.com/office/powerpoint/2010/main" val="9159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100" dirty="0"/>
              <a:t>Quels ont été les faits marquants de la société, de l’Eglise et de l’ACI dans votre territoire 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1BA0C05-DB51-428D-92E8-12C16B14CD78}"/>
              </a:ext>
            </a:extLst>
          </p:cNvPr>
          <p:cNvSpPr/>
          <p:nvPr/>
        </p:nvSpPr>
        <p:spPr>
          <a:xfrm>
            <a:off x="50355" y="2926080"/>
            <a:ext cx="4165600" cy="3931920"/>
          </a:xfrm>
          <a:custGeom>
            <a:avLst/>
            <a:gdLst>
              <a:gd name="connsiteX0" fmla="*/ 0 w 4165600"/>
              <a:gd name="connsiteY0" fmla="*/ 1965960 h 3931920"/>
              <a:gd name="connsiteX1" fmla="*/ 2082800 w 4165600"/>
              <a:gd name="connsiteY1" fmla="*/ 0 h 3931920"/>
              <a:gd name="connsiteX2" fmla="*/ 4165600 w 4165600"/>
              <a:gd name="connsiteY2" fmla="*/ 1965960 h 3931920"/>
              <a:gd name="connsiteX3" fmla="*/ 2082800 w 4165600"/>
              <a:gd name="connsiteY3" fmla="*/ 3931920 h 3931920"/>
              <a:gd name="connsiteX4" fmla="*/ 0 w 4165600"/>
              <a:gd name="connsiteY4" fmla="*/ 196596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3931920" fill="none" extrusionOk="0">
                <a:moveTo>
                  <a:pt x="0" y="1965960"/>
                </a:moveTo>
                <a:cubicBezTo>
                  <a:pt x="-2514" y="536536"/>
                  <a:pt x="854205" y="77393"/>
                  <a:pt x="2082800" y="0"/>
                </a:cubicBezTo>
                <a:cubicBezTo>
                  <a:pt x="2928700" y="-93437"/>
                  <a:pt x="4187611" y="666796"/>
                  <a:pt x="4165600" y="1965960"/>
                </a:cubicBezTo>
                <a:cubicBezTo>
                  <a:pt x="4312970" y="2794372"/>
                  <a:pt x="3197139" y="3867128"/>
                  <a:pt x="2082800" y="3931920"/>
                </a:cubicBezTo>
                <a:cubicBezTo>
                  <a:pt x="1039064" y="3645623"/>
                  <a:pt x="-78957" y="3050373"/>
                  <a:pt x="0" y="1965960"/>
                </a:cubicBezTo>
                <a:close/>
              </a:path>
              <a:path w="4165600" h="3931920" stroke="0" extrusionOk="0">
                <a:moveTo>
                  <a:pt x="0" y="1965960"/>
                </a:moveTo>
                <a:cubicBezTo>
                  <a:pt x="-231625" y="687440"/>
                  <a:pt x="909378" y="-279073"/>
                  <a:pt x="2082800" y="0"/>
                </a:cubicBezTo>
                <a:cubicBezTo>
                  <a:pt x="3219640" y="-302592"/>
                  <a:pt x="3953775" y="860304"/>
                  <a:pt x="4165600" y="1965960"/>
                </a:cubicBezTo>
                <a:cubicBezTo>
                  <a:pt x="4065197" y="2792584"/>
                  <a:pt x="2960850" y="3906929"/>
                  <a:pt x="2082800" y="3931920"/>
                </a:cubicBezTo>
                <a:cubicBezTo>
                  <a:pt x="966083" y="3909606"/>
                  <a:pt x="24219" y="3049006"/>
                  <a:pt x="0" y="19659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8005906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6602A2-D3AF-4CDB-872D-EF9F903D6F66}"/>
              </a:ext>
            </a:extLst>
          </p:cNvPr>
          <p:cNvSpPr txBox="1"/>
          <p:nvPr/>
        </p:nvSpPr>
        <p:spPr>
          <a:xfrm>
            <a:off x="1341973" y="3028890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l’Eglise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44F36C-D625-4506-B0E8-E93C2997FB86}"/>
              </a:ext>
            </a:extLst>
          </p:cNvPr>
          <p:cNvSpPr txBox="1"/>
          <p:nvPr/>
        </p:nvSpPr>
        <p:spPr>
          <a:xfrm>
            <a:off x="81347" y="472787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rapport de la CIASE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FBD00D-69BC-4135-B8C9-73A05A54D3F8}"/>
              </a:ext>
            </a:extLst>
          </p:cNvPr>
          <p:cNvSpPr txBox="1"/>
          <p:nvPr/>
        </p:nvSpPr>
        <p:spPr>
          <a:xfrm>
            <a:off x="619872" y="3935431"/>
            <a:ext cx="154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synode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A015EE-A662-499A-BF4B-5D36FD3DBB32}"/>
              </a:ext>
            </a:extLst>
          </p:cNvPr>
          <p:cNvSpPr txBox="1"/>
          <p:nvPr/>
        </p:nvSpPr>
        <p:spPr>
          <a:xfrm>
            <a:off x="2303365" y="5023547"/>
            <a:ext cx="154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Fratelli Tutti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FB2F9E-5D33-4D84-9C06-27E53E37CA37}"/>
              </a:ext>
            </a:extLst>
          </p:cNvPr>
          <p:cNvSpPr txBox="1"/>
          <p:nvPr/>
        </p:nvSpPr>
        <p:spPr>
          <a:xfrm>
            <a:off x="621806" y="5888836"/>
            <a:ext cx="30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démission de </a:t>
            </a:r>
            <a:r>
              <a:rPr lang="fr-FR" dirty="0" err="1"/>
              <a:t>Mrg</a:t>
            </a:r>
            <a:r>
              <a:rPr lang="fr-FR" dirty="0"/>
              <a:t> Aupetit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01046F-9D0E-4789-87A3-55527BAC8403}"/>
              </a:ext>
            </a:extLst>
          </p:cNvPr>
          <p:cNvSpPr txBox="1"/>
          <p:nvPr/>
        </p:nvSpPr>
        <p:spPr>
          <a:xfrm>
            <a:off x="2266604" y="3502500"/>
            <a:ext cx="189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Nouvel évêque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52A269-8B7E-4542-BDB7-4E0E93075BFA}"/>
              </a:ext>
            </a:extLst>
          </p:cNvPr>
          <p:cNvSpPr/>
          <p:nvPr/>
        </p:nvSpPr>
        <p:spPr>
          <a:xfrm>
            <a:off x="7494799" y="1649377"/>
            <a:ext cx="4615854" cy="4083433"/>
          </a:xfrm>
          <a:custGeom>
            <a:avLst/>
            <a:gdLst>
              <a:gd name="connsiteX0" fmla="*/ 0 w 4615854"/>
              <a:gd name="connsiteY0" fmla="*/ 2041717 h 4083433"/>
              <a:gd name="connsiteX1" fmla="*/ 2307927 w 4615854"/>
              <a:gd name="connsiteY1" fmla="*/ 0 h 4083433"/>
              <a:gd name="connsiteX2" fmla="*/ 4615854 w 4615854"/>
              <a:gd name="connsiteY2" fmla="*/ 2041717 h 4083433"/>
              <a:gd name="connsiteX3" fmla="*/ 2307927 w 4615854"/>
              <a:gd name="connsiteY3" fmla="*/ 4083434 h 4083433"/>
              <a:gd name="connsiteX4" fmla="*/ 0 w 4615854"/>
              <a:gd name="connsiteY4" fmla="*/ 2041717 h 40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854" h="4083433" fill="none" extrusionOk="0">
                <a:moveTo>
                  <a:pt x="0" y="2041717"/>
                </a:moveTo>
                <a:cubicBezTo>
                  <a:pt x="-452" y="852373"/>
                  <a:pt x="826408" y="204499"/>
                  <a:pt x="2307927" y="0"/>
                </a:cubicBezTo>
                <a:cubicBezTo>
                  <a:pt x="3363839" y="-67138"/>
                  <a:pt x="4619176" y="881906"/>
                  <a:pt x="4615854" y="2041717"/>
                </a:cubicBezTo>
                <a:cubicBezTo>
                  <a:pt x="4631953" y="3141212"/>
                  <a:pt x="3524504" y="3978828"/>
                  <a:pt x="2307927" y="4083434"/>
                </a:cubicBezTo>
                <a:cubicBezTo>
                  <a:pt x="1143441" y="3787508"/>
                  <a:pt x="-148463" y="3166774"/>
                  <a:pt x="0" y="2041717"/>
                </a:cubicBezTo>
                <a:close/>
              </a:path>
              <a:path w="4615854" h="4083433" stroke="0" extrusionOk="0">
                <a:moveTo>
                  <a:pt x="0" y="2041717"/>
                </a:moveTo>
                <a:cubicBezTo>
                  <a:pt x="-285856" y="676228"/>
                  <a:pt x="1004806" y="-343828"/>
                  <a:pt x="2307927" y="0"/>
                </a:cubicBezTo>
                <a:cubicBezTo>
                  <a:pt x="3575766" y="-152742"/>
                  <a:pt x="4338203" y="888042"/>
                  <a:pt x="4615854" y="2041717"/>
                </a:cubicBezTo>
                <a:cubicBezTo>
                  <a:pt x="4586812" y="3094366"/>
                  <a:pt x="3361616" y="4063153"/>
                  <a:pt x="2307927" y="4083434"/>
                </a:cubicBezTo>
                <a:cubicBezTo>
                  <a:pt x="1102491" y="4037456"/>
                  <a:pt x="38682" y="3164975"/>
                  <a:pt x="0" y="20417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8005906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3422D3-BCD0-4E80-BA64-3AADDE944BE1}"/>
              </a:ext>
            </a:extLst>
          </p:cNvPr>
          <p:cNvSpPr txBox="1"/>
          <p:nvPr/>
        </p:nvSpPr>
        <p:spPr>
          <a:xfrm>
            <a:off x="8860373" y="2277050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la société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749398-EC7C-4EB9-8D78-C16F2D69EA62}"/>
              </a:ext>
            </a:extLst>
          </p:cNvPr>
          <p:cNvSpPr txBox="1"/>
          <p:nvPr/>
        </p:nvSpPr>
        <p:spPr>
          <a:xfrm>
            <a:off x="7693147" y="3957205"/>
            <a:ext cx="189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migrants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F81CFFA-6287-4D73-B74D-DAB9D5704465}"/>
              </a:ext>
            </a:extLst>
          </p:cNvPr>
          <p:cNvSpPr txBox="1"/>
          <p:nvPr/>
        </p:nvSpPr>
        <p:spPr>
          <a:xfrm>
            <a:off x="10176129" y="3093606"/>
            <a:ext cx="189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montée de la violence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316ADF-A1EA-4C0F-AE32-DAD633BD1A40}"/>
              </a:ext>
            </a:extLst>
          </p:cNvPr>
          <p:cNvSpPr txBox="1"/>
          <p:nvPr/>
        </p:nvSpPr>
        <p:spPr>
          <a:xfrm>
            <a:off x="9620669" y="3926899"/>
            <a:ext cx="189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pandémie, </a:t>
            </a:r>
            <a:r>
              <a:rPr lang="fr-FR" dirty="0">
                <a:solidFill>
                  <a:srgbClr val="116970"/>
                </a:solidFill>
              </a:rPr>
              <a:t>des liens abîmés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8680EC9-1E1C-4F84-9FCE-E9B0A786DADD}"/>
              </a:ext>
            </a:extLst>
          </p:cNvPr>
          <p:cNvSpPr txBox="1"/>
          <p:nvPr/>
        </p:nvSpPr>
        <p:spPr>
          <a:xfrm>
            <a:off x="9988133" y="4753691"/>
            <a:ext cx="189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élections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45BA3C-6EEC-4291-B032-EAFC1AC4C64F}"/>
              </a:ext>
            </a:extLst>
          </p:cNvPr>
          <p:cNvSpPr txBox="1"/>
          <p:nvPr/>
        </p:nvSpPr>
        <p:spPr>
          <a:xfrm>
            <a:off x="4093475" y="2103878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vos territoires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EDC5C8-BF0C-4CEB-89AD-5AE932362CFD}"/>
              </a:ext>
            </a:extLst>
          </p:cNvPr>
          <p:cNvSpPr txBox="1"/>
          <p:nvPr/>
        </p:nvSpPr>
        <p:spPr>
          <a:xfrm>
            <a:off x="3960933" y="3012101"/>
            <a:ext cx="255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Garder des liens avec les équipes pendant les confinements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1000DD-09C4-4629-8693-4758C79542EF}"/>
              </a:ext>
            </a:extLst>
          </p:cNvPr>
          <p:cNvSpPr txBox="1"/>
          <p:nvPr/>
        </p:nvSpPr>
        <p:spPr>
          <a:xfrm>
            <a:off x="4788825" y="4753691"/>
            <a:ext cx="255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Création d’un groupe Promesse d’Eglise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D36424F-9DFC-4154-8466-2679E3438C4D}"/>
              </a:ext>
            </a:extLst>
          </p:cNvPr>
          <p:cNvSpPr txBox="1"/>
          <p:nvPr/>
        </p:nvSpPr>
        <p:spPr>
          <a:xfrm>
            <a:off x="4142773" y="5631991"/>
            <a:ext cx="255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Organiser des webconférences, </a:t>
            </a:r>
            <a:r>
              <a:rPr lang="fr-FR" dirty="0">
                <a:solidFill>
                  <a:srgbClr val="116970"/>
                </a:solidFill>
              </a:rPr>
              <a:t>des tables rondes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1BC9D00-5D78-4B68-AB3A-1CB58D321AF1}"/>
              </a:ext>
            </a:extLst>
          </p:cNvPr>
          <p:cNvSpPr txBox="1"/>
          <p:nvPr/>
        </p:nvSpPr>
        <p:spPr>
          <a:xfrm>
            <a:off x="7343599" y="5881371"/>
            <a:ext cx="29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 Au commencement le vert était dans la Pomme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ECB5239-B368-4F7F-8271-1C5E4E475AE5}"/>
              </a:ext>
            </a:extLst>
          </p:cNvPr>
          <p:cNvSpPr txBox="1"/>
          <p:nvPr/>
        </p:nvSpPr>
        <p:spPr>
          <a:xfrm>
            <a:off x="7805321" y="2869205"/>
            <a:ext cx="189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Tension politique dans une mairie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3D56C55-2748-423A-9584-159E60FCBE21}"/>
              </a:ext>
            </a:extLst>
          </p:cNvPr>
          <p:cNvSpPr txBox="1"/>
          <p:nvPr/>
        </p:nvSpPr>
        <p:spPr>
          <a:xfrm>
            <a:off x="8298991" y="4663390"/>
            <a:ext cx="189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Clivage autour de la vaccination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3C3E89D-8932-4FB7-8F6C-D95256F5ABA0}"/>
              </a:ext>
            </a:extLst>
          </p:cNvPr>
          <p:cNvSpPr txBox="1"/>
          <p:nvPr/>
        </p:nvSpPr>
        <p:spPr>
          <a:xfrm>
            <a:off x="2303726" y="4050186"/>
            <a:ext cx="211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16970"/>
                </a:solidFill>
              </a:rPr>
              <a:t>Une pratique plus traditionnaliste dans les paroisses</a:t>
            </a:r>
          </a:p>
        </p:txBody>
      </p:sp>
    </p:spTree>
    <p:extLst>
      <p:ext uri="{BB962C8B-B14F-4D97-AF65-F5344CB8AC3E}">
        <p14:creationId xmlns:p14="http://schemas.microsoft.com/office/powerpoint/2010/main" val="20569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dirty="0"/>
              <a:t>Quelles actions apostoliques avons-nous conduites en liens avec ces faits pour offrir aux personnes de milieux indépendants des espaces de parole et de relecture 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8A7AD0-4C3C-494A-81E2-02253DEB1143}"/>
              </a:ext>
            </a:extLst>
          </p:cNvPr>
          <p:cNvSpPr/>
          <p:nvPr/>
        </p:nvSpPr>
        <p:spPr>
          <a:xfrm>
            <a:off x="791926" y="1790599"/>
            <a:ext cx="5238992" cy="5214722"/>
          </a:xfrm>
          <a:custGeom>
            <a:avLst/>
            <a:gdLst>
              <a:gd name="connsiteX0" fmla="*/ 0 w 5238992"/>
              <a:gd name="connsiteY0" fmla="*/ 2607361 h 5214722"/>
              <a:gd name="connsiteX1" fmla="*/ 2619496 w 5238992"/>
              <a:gd name="connsiteY1" fmla="*/ 0 h 5214722"/>
              <a:gd name="connsiteX2" fmla="*/ 5238992 w 5238992"/>
              <a:gd name="connsiteY2" fmla="*/ 2607361 h 5214722"/>
              <a:gd name="connsiteX3" fmla="*/ 2619496 w 5238992"/>
              <a:gd name="connsiteY3" fmla="*/ 5214722 h 5214722"/>
              <a:gd name="connsiteX4" fmla="*/ 0 w 5238992"/>
              <a:gd name="connsiteY4" fmla="*/ 2607361 h 521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992" h="5214722" fill="none" extrusionOk="0">
                <a:moveTo>
                  <a:pt x="0" y="2607361"/>
                </a:moveTo>
                <a:cubicBezTo>
                  <a:pt x="-3156" y="735940"/>
                  <a:pt x="1084617" y="87154"/>
                  <a:pt x="2619496" y="0"/>
                </a:cubicBezTo>
                <a:cubicBezTo>
                  <a:pt x="4008406" y="-17741"/>
                  <a:pt x="5279150" y="778035"/>
                  <a:pt x="5238992" y="2607361"/>
                </a:cubicBezTo>
                <a:cubicBezTo>
                  <a:pt x="5377986" y="3804635"/>
                  <a:pt x="3896513" y="4908972"/>
                  <a:pt x="2619496" y="5214722"/>
                </a:cubicBezTo>
                <a:cubicBezTo>
                  <a:pt x="1236884" y="5042518"/>
                  <a:pt x="-159707" y="4044622"/>
                  <a:pt x="0" y="2607361"/>
                </a:cubicBezTo>
                <a:close/>
              </a:path>
              <a:path w="5238992" h="5214722" stroke="0" extrusionOk="0">
                <a:moveTo>
                  <a:pt x="0" y="2607361"/>
                </a:moveTo>
                <a:cubicBezTo>
                  <a:pt x="-288153" y="927564"/>
                  <a:pt x="1152635" y="-243235"/>
                  <a:pt x="2619496" y="0"/>
                </a:cubicBezTo>
                <a:cubicBezTo>
                  <a:pt x="4054177" y="-270402"/>
                  <a:pt x="4937612" y="1139062"/>
                  <a:pt x="5238992" y="2607361"/>
                </a:cubicBezTo>
                <a:cubicBezTo>
                  <a:pt x="5189797" y="3920391"/>
                  <a:pt x="3961815" y="5205140"/>
                  <a:pt x="2619496" y="5214722"/>
                </a:cubicBezTo>
                <a:cubicBezTo>
                  <a:pt x="1275772" y="5146294"/>
                  <a:pt x="73329" y="4039119"/>
                  <a:pt x="0" y="26073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8005906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E7DAD0-F8FA-4D21-953E-16C4EA59D15C}"/>
              </a:ext>
            </a:extLst>
          </p:cNvPr>
          <p:cNvSpPr txBox="1"/>
          <p:nvPr/>
        </p:nvSpPr>
        <p:spPr>
          <a:xfrm>
            <a:off x="2755952" y="2051876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l’Eglise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DF2C9C-7FC9-4E51-B83D-7FB10D1AC2E4}"/>
              </a:ext>
            </a:extLst>
          </p:cNvPr>
          <p:cNvSpPr txBox="1"/>
          <p:nvPr/>
        </p:nvSpPr>
        <p:spPr>
          <a:xfrm>
            <a:off x="1160987" y="2593143"/>
            <a:ext cx="2654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Expression publique de l’ACI sur le rapport de la CIASE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BF29B1E-BF94-4C39-AF91-A9575BEFB251}"/>
              </a:ext>
            </a:extLst>
          </p:cNvPr>
          <p:cNvSpPr/>
          <p:nvPr/>
        </p:nvSpPr>
        <p:spPr>
          <a:xfrm>
            <a:off x="5158151" y="1985329"/>
            <a:ext cx="5690857" cy="4920081"/>
          </a:xfrm>
          <a:custGeom>
            <a:avLst/>
            <a:gdLst>
              <a:gd name="connsiteX0" fmla="*/ 0 w 5690857"/>
              <a:gd name="connsiteY0" fmla="*/ 2460041 h 4920081"/>
              <a:gd name="connsiteX1" fmla="*/ 2845429 w 5690857"/>
              <a:gd name="connsiteY1" fmla="*/ 0 h 4920081"/>
              <a:gd name="connsiteX2" fmla="*/ 5690858 w 5690857"/>
              <a:gd name="connsiteY2" fmla="*/ 2460041 h 4920081"/>
              <a:gd name="connsiteX3" fmla="*/ 2845429 w 5690857"/>
              <a:gd name="connsiteY3" fmla="*/ 4920082 h 4920081"/>
              <a:gd name="connsiteX4" fmla="*/ 0 w 5690857"/>
              <a:gd name="connsiteY4" fmla="*/ 2460041 h 49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857" h="4920081" fill="none" extrusionOk="0">
                <a:moveTo>
                  <a:pt x="0" y="2460041"/>
                </a:moveTo>
                <a:cubicBezTo>
                  <a:pt x="-2856" y="710986"/>
                  <a:pt x="1013122" y="257810"/>
                  <a:pt x="2845429" y="0"/>
                </a:cubicBezTo>
                <a:cubicBezTo>
                  <a:pt x="4344611" y="-22194"/>
                  <a:pt x="5709827" y="917501"/>
                  <a:pt x="5690858" y="2460041"/>
                </a:cubicBezTo>
                <a:cubicBezTo>
                  <a:pt x="5806444" y="3616830"/>
                  <a:pt x="4309541" y="4726613"/>
                  <a:pt x="2845429" y="4920082"/>
                </a:cubicBezTo>
                <a:cubicBezTo>
                  <a:pt x="1317702" y="4802514"/>
                  <a:pt x="-149747" y="3816110"/>
                  <a:pt x="0" y="2460041"/>
                </a:cubicBezTo>
                <a:close/>
              </a:path>
              <a:path w="5690857" h="4920081" stroke="0" extrusionOk="0">
                <a:moveTo>
                  <a:pt x="0" y="2460041"/>
                </a:moveTo>
                <a:cubicBezTo>
                  <a:pt x="-185710" y="946856"/>
                  <a:pt x="1235912" y="-458987"/>
                  <a:pt x="2845429" y="0"/>
                </a:cubicBezTo>
                <a:cubicBezTo>
                  <a:pt x="4403594" y="-299528"/>
                  <a:pt x="5479276" y="1081535"/>
                  <a:pt x="5690858" y="2460041"/>
                </a:cubicBezTo>
                <a:cubicBezTo>
                  <a:pt x="5677847" y="3785103"/>
                  <a:pt x="4286104" y="4908074"/>
                  <a:pt x="2845429" y="4920082"/>
                </a:cubicBezTo>
                <a:cubicBezTo>
                  <a:pt x="1430119" y="4816310"/>
                  <a:pt x="189878" y="3797326"/>
                  <a:pt x="0" y="24600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8005906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D5FAAC-D078-42EF-9AF2-834252A41B73}"/>
              </a:ext>
            </a:extLst>
          </p:cNvPr>
          <p:cNvSpPr txBox="1"/>
          <p:nvPr/>
        </p:nvSpPr>
        <p:spPr>
          <a:xfrm>
            <a:off x="7180528" y="2261338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la société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B5CBB6-3C91-49DC-A122-CD74F4BE9843}"/>
              </a:ext>
            </a:extLst>
          </p:cNvPr>
          <p:cNvSpPr txBox="1"/>
          <p:nvPr/>
        </p:nvSpPr>
        <p:spPr>
          <a:xfrm>
            <a:off x="7357348" y="3067221"/>
            <a:ext cx="324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une relecture sur les périodes de confinement et les temps de vie liés à la pandémie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0566A-3190-4840-BC50-3A5B4D967260}"/>
              </a:ext>
            </a:extLst>
          </p:cNvPr>
          <p:cNvSpPr txBox="1"/>
          <p:nvPr/>
        </p:nvSpPr>
        <p:spPr>
          <a:xfrm>
            <a:off x="3173701" y="5576816"/>
            <a:ext cx="245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Organiser des échanges autour du rapport de la CIASE avec les équipes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2192D-0F2D-4E07-9504-0168D9A144E3}"/>
              </a:ext>
            </a:extLst>
          </p:cNvPr>
          <p:cNvSpPr txBox="1"/>
          <p:nvPr/>
        </p:nvSpPr>
        <p:spPr>
          <a:xfrm>
            <a:off x="1449039" y="4888982"/>
            <a:ext cx="277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Journée territoriale autour de l’encyclique Fratelli Tutti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F23799-823A-4009-9372-A2B337A94F9D}"/>
              </a:ext>
            </a:extLst>
          </p:cNvPr>
          <p:cNvSpPr txBox="1"/>
          <p:nvPr/>
        </p:nvSpPr>
        <p:spPr>
          <a:xfrm>
            <a:off x="7292457" y="4350373"/>
            <a:ext cx="3626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Participation à un collectif d'aide aux naufragées en échec de traversée lors de leur retour au port de Boulogne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5F4C2F-3A02-45C2-A062-46D87D403149}"/>
              </a:ext>
            </a:extLst>
          </p:cNvPr>
          <p:cNvSpPr txBox="1"/>
          <p:nvPr/>
        </p:nvSpPr>
        <p:spPr>
          <a:xfrm>
            <a:off x="6761926" y="5531692"/>
            <a:ext cx="2955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Rencontre avec le MAN, mouvement pour une alternative non violente, sur la communication non violente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982DA94-9FAF-42FD-AAE4-F9B5DA91335A}"/>
              </a:ext>
            </a:extLst>
          </p:cNvPr>
          <p:cNvSpPr txBox="1"/>
          <p:nvPr/>
        </p:nvSpPr>
        <p:spPr>
          <a:xfrm>
            <a:off x="4671249" y="2794969"/>
            <a:ext cx="2456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Participation aux Semaines Sociales de France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308B93C-E828-4128-8EE0-387AD694131A}"/>
              </a:ext>
            </a:extLst>
          </p:cNvPr>
          <p:cNvSpPr txBox="1"/>
          <p:nvPr/>
        </p:nvSpPr>
        <p:spPr>
          <a:xfrm>
            <a:off x="668582" y="3190331"/>
            <a:ext cx="2456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Contribution à la démarche synodale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37EE99-FF1B-4C13-821F-744654FF82BF}"/>
              </a:ext>
            </a:extLst>
          </p:cNvPr>
          <p:cNvSpPr txBox="1"/>
          <p:nvPr/>
        </p:nvSpPr>
        <p:spPr>
          <a:xfrm>
            <a:off x="4351621" y="3656671"/>
            <a:ext cx="3182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relecture à partir des comptes-rendus d'équipe sur la vie des uns et des autres et leurs réactions pendant les confinements dus au Covid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BBF5D4-03F7-40CD-8F01-635D0674ABF1}"/>
              </a:ext>
            </a:extLst>
          </p:cNvPr>
          <p:cNvSpPr txBox="1"/>
          <p:nvPr/>
        </p:nvSpPr>
        <p:spPr>
          <a:xfrm>
            <a:off x="1510890" y="3692278"/>
            <a:ext cx="30377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Rencontrer le nouvel évêque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186FA91-54FF-4938-9FE3-177357856B0F}"/>
              </a:ext>
            </a:extLst>
          </p:cNvPr>
          <p:cNvSpPr txBox="1"/>
          <p:nvPr/>
        </p:nvSpPr>
        <p:spPr>
          <a:xfrm>
            <a:off x="5008951" y="5105139"/>
            <a:ext cx="245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Lettres du confinement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E5744A3-85E9-4AB7-8269-05AD99A4EBC7}"/>
              </a:ext>
            </a:extLst>
          </p:cNvPr>
          <p:cNvSpPr txBox="1"/>
          <p:nvPr/>
        </p:nvSpPr>
        <p:spPr>
          <a:xfrm>
            <a:off x="702792" y="4174135"/>
            <a:ext cx="3615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Réflexion autour de la place des femmes dans l’Eglise, accompagnement par des laïcs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26FE78-DB34-40E6-A30A-0D16630179F6}"/>
              </a:ext>
            </a:extLst>
          </p:cNvPr>
          <p:cNvSpPr txBox="1"/>
          <p:nvPr/>
        </p:nvSpPr>
        <p:spPr>
          <a:xfrm>
            <a:off x="1273805" y="5499353"/>
            <a:ext cx="1899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Echange avec l’evêque autour de la place des divorcés dans l’Eglise</a:t>
            </a:r>
          </a:p>
        </p:txBody>
      </p:sp>
    </p:spTree>
    <p:extLst>
      <p:ext uri="{BB962C8B-B14F-4D97-AF65-F5344CB8AC3E}">
        <p14:creationId xmlns:p14="http://schemas.microsoft.com/office/powerpoint/2010/main" val="22990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>
            <a:noAutofit/>
          </a:bodyPr>
          <a:lstStyle/>
          <a:p>
            <a:r>
              <a:rPr lang="fr-FR" sz="2800" dirty="0"/>
              <a:t>Quels appels retenons-nous pour notre territoire ? pour nos équipes 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CF1DCE5-6236-4843-ABB6-1A810538671C}"/>
              </a:ext>
            </a:extLst>
          </p:cNvPr>
          <p:cNvSpPr/>
          <p:nvPr/>
        </p:nvSpPr>
        <p:spPr>
          <a:xfrm>
            <a:off x="2322766" y="1343202"/>
            <a:ext cx="7164730" cy="5400028"/>
          </a:xfrm>
          <a:custGeom>
            <a:avLst/>
            <a:gdLst>
              <a:gd name="connsiteX0" fmla="*/ 0 w 7164730"/>
              <a:gd name="connsiteY0" fmla="*/ 2700014 h 5400028"/>
              <a:gd name="connsiteX1" fmla="*/ 3582365 w 7164730"/>
              <a:gd name="connsiteY1" fmla="*/ 0 h 5400028"/>
              <a:gd name="connsiteX2" fmla="*/ 7164730 w 7164730"/>
              <a:gd name="connsiteY2" fmla="*/ 2700014 h 5400028"/>
              <a:gd name="connsiteX3" fmla="*/ 3582365 w 7164730"/>
              <a:gd name="connsiteY3" fmla="*/ 5400028 h 5400028"/>
              <a:gd name="connsiteX4" fmla="*/ 0 w 7164730"/>
              <a:gd name="connsiteY4" fmla="*/ 2700014 h 540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4730" h="5400028" fill="none" extrusionOk="0">
                <a:moveTo>
                  <a:pt x="0" y="2700014"/>
                </a:moveTo>
                <a:cubicBezTo>
                  <a:pt x="-1610" y="988796"/>
                  <a:pt x="1574238" y="29299"/>
                  <a:pt x="3582365" y="0"/>
                </a:cubicBezTo>
                <a:cubicBezTo>
                  <a:pt x="5434039" y="-38926"/>
                  <a:pt x="7194475" y="920472"/>
                  <a:pt x="7164730" y="2700014"/>
                </a:cubicBezTo>
                <a:cubicBezTo>
                  <a:pt x="7426785" y="3733553"/>
                  <a:pt x="5437875" y="5178449"/>
                  <a:pt x="3582365" y="5400028"/>
                </a:cubicBezTo>
                <a:cubicBezTo>
                  <a:pt x="1700339" y="5140873"/>
                  <a:pt x="-153391" y="4188554"/>
                  <a:pt x="0" y="2700014"/>
                </a:cubicBezTo>
                <a:close/>
              </a:path>
              <a:path w="7164730" h="5400028" stroke="0" extrusionOk="0">
                <a:moveTo>
                  <a:pt x="0" y="2700014"/>
                </a:moveTo>
                <a:cubicBezTo>
                  <a:pt x="-109068" y="1118075"/>
                  <a:pt x="1576468" y="-330830"/>
                  <a:pt x="3582365" y="0"/>
                </a:cubicBezTo>
                <a:cubicBezTo>
                  <a:pt x="5551246" y="-215959"/>
                  <a:pt x="6930123" y="1186812"/>
                  <a:pt x="7164730" y="2700014"/>
                </a:cubicBezTo>
                <a:cubicBezTo>
                  <a:pt x="6953231" y="3645296"/>
                  <a:pt x="5374532" y="5382925"/>
                  <a:pt x="3582365" y="5400028"/>
                </a:cubicBezTo>
                <a:cubicBezTo>
                  <a:pt x="1900772" y="5202757"/>
                  <a:pt x="242231" y="4163944"/>
                  <a:pt x="0" y="27000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8005906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D6AEF4-9E74-4F2C-B6CC-2DB53287C740}"/>
              </a:ext>
            </a:extLst>
          </p:cNvPr>
          <p:cNvSpPr txBox="1"/>
          <p:nvPr/>
        </p:nvSpPr>
        <p:spPr>
          <a:xfrm>
            <a:off x="4639143" y="1604150"/>
            <a:ext cx="336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Appels pour le territoire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716FBF7-65B6-4ED2-8417-ED3B6400A923}"/>
              </a:ext>
            </a:extLst>
          </p:cNvPr>
          <p:cNvSpPr txBox="1"/>
          <p:nvPr/>
        </p:nvSpPr>
        <p:spPr>
          <a:xfrm>
            <a:off x="3542147" y="2173537"/>
            <a:ext cx="40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Garder les liens avec l’ensemble des équipes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20C5E-255F-4FAD-955C-4171CA774A62}"/>
              </a:ext>
            </a:extLst>
          </p:cNvPr>
          <p:cNvSpPr txBox="1"/>
          <p:nvPr/>
        </p:nvSpPr>
        <p:spPr>
          <a:xfrm>
            <a:off x="3044450" y="2512091"/>
            <a:ext cx="40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Travailler sur l’apostolicité avec les équipes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BF9FEA-B077-4611-902F-5A6321384B45}"/>
              </a:ext>
            </a:extLst>
          </p:cNvPr>
          <p:cNvSpPr txBox="1"/>
          <p:nvPr/>
        </p:nvSpPr>
        <p:spPr>
          <a:xfrm>
            <a:off x="2726819" y="2874016"/>
            <a:ext cx="4465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Organiser une rencontre pour les moins de 50 ans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45EA18-40A6-46AE-9537-918E2CF21DA4}"/>
              </a:ext>
            </a:extLst>
          </p:cNvPr>
          <p:cNvSpPr txBox="1"/>
          <p:nvPr/>
        </p:nvSpPr>
        <p:spPr>
          <a:xfrm>
            <a:off x="3311797" y="5428244"/>
            <a:ext cx="40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Offrir des lieux de discernement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9E038-2DE8-4B03-AFBD-DB4C17F55A1E}"/>
              </a:ext>
            </a:extLst>
          </p:cNvPr>
          <p:cNvSpPr txBox="1"/>
          <p:nvPr/>
        </p:nvSpPr>
        <p:spPr>
          <a:xfrm>
            <a:off x="2633787" y="3224255"/>
            <a:ext cx="40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Création d’un parcours de mini-agoras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4D0032-0827-4B19-9BA6-069B9D5A4785}"/>
              </a:ext>
            </a:extLst>
          </p:cNvPr>
          <p:cNvSpPr txBox="1"/>
          <p:nvPr/>
        </p:nvSpPr>
        <p:spPr>
          <a:xfrm>
            <a:off x="2597426" y="4055662"/>
            <a:ext cx="4010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Partager la coordination du territoire à deux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B5E7D00-AF3E-43E6-B4CC-8D65A90A2F13}"/>
              </a:ext>
            </a:extLst>
          </p:cNvPr>
          <p:cNvSpPr txBox="1"/>
          <p:nvPr/>
        </p:nvSpPr>
        <p:spPr>
          <a:xfrm>
            <a:off x="2726819" y="4449092"/>
            <a:ext cx="5180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Faire redécouvrir la vie de mouvement (source, pour la mission et, de dynamisme) aux membres des équipes.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A4E6F-1052-4F26-89E6-86A9DA6976D3}"/>
              </a:ext>
            </a:extLst>
          </p:cNvPr>
          <p:cNvSpPr txBox="1"/>
          <p:nvPr/>
        </p:nvSpPr>
        <p:spPr>
          <a:xfrm>
            <a:off x="2726818" y="5033867"/>
            <a:ext cx="4904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Adapter la fréquence et la forme de nos rencontres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FC5627-4201-4C98-A534-E02E632E2A58}"/>
              </a:ext>
            </a:extLst>
          </p:cNvPr>
          <p:cNvSpPr txBox="1"/>
          <p:nvPr/>
        </p:nvSpPr>
        <p:spPr>
          <a:xfrm>
            <a:off x="2452690" y="3650499"/>
            <a:ext cx="5728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Proposer des temps de prières pour des temps liturgiques forts</a:t>
            </a:r>
          </a:p>
        </p:txBody>
      </p:sp>
    </p:spTree>
    <p:extLst>
      <p:ext uri="{BB962C8B-B14F-4D97-AF65-F5344CB8AC3E}">
        <p14:creationId xmlns:p14="http://schemas.microsoft.com/office/powerpoint/2010/main" val="14117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texte, melon&#10;&#10;Description générée automatiquement">
            <a:extLst>
              <a:ext uri="{FF2B5EF4-FFF2-40B4-BE49-F238E27FC236}">
                <a16:creationId xmlns:a16="http://schemas.microsoft.com/office/drawing/2014/main" id="{BDEDA727-B90D-4122-ABAD-7BEEEC4C3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r="-158" b="16826"/>
          <a:stretch/>
        </p:blipFill>
        <p:spPr>
          <a:xfrm>
            <a:off x="1360715" y="0"/>
            <a:ext cx="10893416" cy="70953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537857" cy="1115332"/>
          </a:xfrm>
        </p:spPr>
        <p:txBody>
          <a:bodyPr>
            <a:noAutofit/>
          </a:bodyPr>
          <a:lstStyle/>
          <a:p>
            <a:r>
              <a:rPr lang="fr-FR" sz="2400" dirty="0"/>
              <a:t>Un souhait pour l’avenir ? Un projet à nous partager ?</a:t>
            </a:r>
          </a:p>
        </p:txBody>
      </p:sp>
    </p:spTree>
    <p:extLst>
      <p:ext uri="{BB962C8B-B14F-4D97-AF65-F5344CB8AC3E}">
        <p14:creationId xmlns:p14="http://schemas.microsoft.com/office/powerpoint/2010/main" val="84995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D3D660-025C-48D9-A460-A97551FE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3" y="2497955"/>
            <a:ext cx="5857240" cy="931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ED7D31"/>
                </a:solidFill>
              </a:rPr>
              <a:t>Défis et enjeux de l’ACI</a:t>
            </a:r>
            <a:endParaRPr lang="en-US" sz="4800" b="1" kern="1200" dirty="0">
              <a:solidFill>
                <a:srgbClr val="ED7D3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texte, reine, cadre, clipart&#10;&#10;Description générée automatiquement">
            <a:extLst>
              <a:ext uri="{FF2B5EF4-FFF2-40B4-BE49-F238E27FC236}">
                <a16:creationId xmlns:a16="http://schemas.microsoft.com/office/drawing/2014/main" id="{3CD2E5C7-BCC0-44F3-B5C1-E2298E73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1" y="3758653"/>
            <a:ext cx="4927008" cy="27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606AB-0883-4100-B1CB-9E884C5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2" y="-110259"/>
            <a:ext cx="10515600" cy="132556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CC63"/>
                </a:solidFill>
              </a:rPr>
              <a:t>Faire Eglise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C44156-2AD3-4E93-8BB4-53C5D4E62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" y="41746"/>
            <a:ext cx="1071425" cy="115442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89EFDD4-1EC5-4FBA-85BB-ECF063DDDAB6}"/>
              </a:ext>
            </a:extLst>
          </p:cNvPr>
          <p:cNvSpPr txBox="1"/>
          <p:nvPr/>
        </p:nvSpPr>
        <p:spPr>
          <a:xfrm>
            <a:off x="1144077" y="1237915"/>
            <a:ext cx="1104792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Renforcer la relecture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Former les équipes à la relecture ( 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Renforcer la relecture en invitant les équipes à partager ce qu’elles ont vécu pendant le confinement (Essonne, Lille)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Créer une équipe de relecture en identifiant deux relecteurs ( Beauvais)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Développer la commission relecture territoriale ( Paris, Meaux, Tours,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/>
              <a:t>Accueillir les personnes en recherche et assurer la liberté de réflexion et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Mettre en place une webconférence « Apport sur l’église primitive avec les actes des apôtres ou la naissance de l’Eglise » ( Albi)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Organiser un groupe de partage d’Evangile pour les moins de 50 ans (Lille)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Organiser des rencontres ouvertes sur le thème de l’hospitalité dans la Bible (Lille)</a:t>
            </a:r>
          </a:p>
          <a:p>
            <a:endParaRPr lang="fr-FR" sz="1600" b="1" dirty="0"/>
          </a:p>
          <a:p>
            <a:r>
              <a:rPr lang="fr-FR" sz="1600" b="1" dirty="0"/>
              <a:t>Mettre en place les conditions de transmission de la foi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Vivre une halte spirituelle sur l’émerveillement, sur l’hospitalité (Paris, Saint Etienne, Saint Denis, Versailles, Orléans, </a:t>
            </a:r>
          </a:p>
          <a:p>
            <a:endParaRPr lang="fr-FR" sz="1600" b="1" dirty="0"/>
          </a:p>
          <a:p>
            <a:r>
              <a:rPr lang="fr-FR" sz="1600" b="1" dirty="0"/>
              <a:t>Développer le faire-enquête des membres du mouvement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Développer le faire enquête « Comment suis-je impliqué dans les mutations de notre société » (Essonne)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/>
              <a:t>Une ACI insérée dans le tissu ecclésial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Proposer en intermouvement une journée de reflexion autour de Fratelli Tutti (Essonne)</a:t>
            </a:r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44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56BA2-491F-418E-8C7C-535E1070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Faire Eglise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que 4" descr="Utilisateur avec un remplissage uni">
            <a:extLst>
              <a:ext uri="{FF2B5EF4-FFF2-40B4-BE49-F238E27FC236}">
                <a16:creationId xmlns:a16="http://schemas.microsoft.com/office/drawing/2014/main" id="{FA27244B-14F3-421C-849C-2105471F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616" y="2254515"/>
            <a:ext cx="2242680" cy="22426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004EBC-9436-4FDD-B1A1-C3F5E28F55AF}"/>
              </a:ext>
            </a:extLst>
          </p:cNvPr>
          <p:cNvSpPr txBox="1"/>
          <p:nvPr/>
        </p:nvSpPr>
        <p:spPr>
          <a:xfrm>
            <a:off x="8544559" y="4497195"/>
            <a:ext cx="308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François Petit-Le Doré</a:t>
            </a:r>
          </a:p>
          <a:p>
            <a:r>
              <a:rPr lang="fr-FR" dirty="0"/>
              <a:t>Coordinateur de territoire</a:t>
            </a:r>
          </a:p>
          <a:p>
            <a:endParaRPr lang="fr-FR" dirty="0"/>
          </a:p>
          <a:p>
            <a:r>
              <a:rPr lang="fr-FR" dirty="0"/>
              <a:t>Territoire de Tours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84F5B4-EBFF-4634-9F51-349A924FBD5D}"/>
              </a:ext>
            </a:extLst>
          </p:cNvPr>
          <p:cNvSpPr txBox="1"/>
          <p:nvPr/>
        </p:nvSpPr>
        <p:spPr>
          <a:xfrm>
            <a:off x="5161430" y="4497195"/>
            <a:ext cx="234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Yvon </a:t>
            </a:r>
            <a:r>
              <a:rPr lang="fr-FR" b="1" dirty="0" err="1"/>
              <a:t>Quetelard</a:t>
            </a:r>
            <a:endParaRPr lang="fr-FR" b="1" dirty="0"/>
          </a:p>
          <a:p>
            <a:r>
              <a:rPr lang="fr-FR" dirty="0"/>
              <a:t>Conseiller National</a:t>
            </a:r>
          </a:p>
          <a:p>
            <a:endParaRPr lang="fr-FR" dirty="0"/>
          </a:p>
          <a:p>
            <a:r>
              <a:rPr lang="fr-FR" dirty="0"/>
              <a:t>Territoire de Lille</a:t>
            </a:r>
          </a:p>
        </p:txBody>
      </p:sp>
      <p:pic>
        <p:nvPicPr>
          <p:cNvPr id="11" name="Graphique 10" descr="Utilisateur avec un remplissage uni">
            <a:extLst>
              <a:ext uri="{FF2B5EF4-FFF2-40B4-BE49-F238E27FC236}">
                <a16:creationId xmlns:a16="http://schemas.microsoft.com/office/drawing/2014/main" id="{5CB2FE5F-C6C3-4434-BE67-B1DB6C95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8746" y="2354997"/>
            <a:ext cx="2242680" cy="22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1792</Words>
  <Application>Microsoft Office PowerPoint</Application>
  <PresentationFormat>Grand écran</PresentationFormat>
  <Paragraphs>203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Verdana</vt:lpstr>
      <vt:lpstr>Thème Office</vt:lpstr>
      <vt:lpstr>Rapport d’activités</vt:lpstr>
      <vt:lpstr>Immersion dans les dynamismes et les difficultés vécues par les personnes</vt:lpstr>
      <vt:lpstr>Quels ont été les faits marquants de la société, de l’Eglise et de l’ACI dans votre territoire ? </vt:lpstr>
      <vt:lpstr>Quelles actions apostoliques avons-nous conduites en liens avec ces faits pour offrir aux personnes de milieux indépendants des espaces de parole et de relecture ?</vt:lpstr>
      <vt:lpstr>Quels appels retenons-nous pour notre territoire ? pour nos équipes ? </vt:lpstr>
      <vt:lpstr>Un souhait pour l’avenir ? Un projet à nous partager ?</vt:lpstr>
      <vt:lpstr>Défis et enjeux de l’ACI</vt:lpstr>
      <vt:lpstr>Faire Eglise</vt:lpstr>
      <vt:lpstr>Faire Eglise</vt:lpstr>
      <vt:lpstr>Faire société</vt:lpstr>
      <vt:lpstr>Des initiatives territoriales et personnelles suite à Europe for Earth</vt:lpstr>
      <vt:lpstr>Des initiatives personnelles suite à Europe for Earth</vt:lpstr>
      <vt:lpstr>Faire société</vt:lpstr>
      <vt:lpstr>Fonder et adhérer</vt:lpstr>
      <vt:lpstr>Fonder  &amp;  adhérer</vt:lpstr>
      <vt:lpstr>Accompagnement</vt:lpstr>
      <vt:lpstr>Accompagnement</vt:lpstr>
      <vt:lpstr>Visibilité, communication et vie du mouvement</vt:lpstr>
      <vt:lpstr>Visibilité Communication Vie du mouvement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d’activités</dc:title>
  <dc:creator>Marie Moulins</dc:creator>
  <cp:lastModifiedBy>Marie Moulins</cp:lastModifiedBy>
  <cp:revision>2</cp:revision>
  <cp:lastPrinted>2022-03-08T13:06:22Z</cp:lastPrinted>
  <dcterms:created xsi:type="dcterms:W3CDTF">2022-02-28T09:57:50Z</dcterms:created>
  <dcterms:modified xsi:type="dcterms:W3CDTF">2022-03-10T11:30:08Z</dcterms:modified>
</cp:coreProperties>
</file>